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1" r:id="rId4"/>
  </p:sldMasterIdLst>
  <p:notesMasterIdLst>
    <p:notesMasterId r:id="rId15"/>
  </p:notesMasterIdLst>
  <p:handoutMasterIdLst>
    <p:handoutMasterId r:id="rId16"/>
  </p:handoutMasterIdLst>
  <p:sldIdLst>
    <p:sldId id="260" r:id="rId5"/>
    <p:sldId id="261" r:id="rId6"/>
    <p:sldId id="262" r:id="rId7"/>
    <p:sldId id="263" r:id="rId8"/>
    <p:sldId id="264" r:id="rId9"/>
    <p:sldId id="265" r:id="rId10"/>
    <p:sldId id="266" r:id="rId11"/>
    <p:sldId id="267" r:id="rId12"/>
    <p:sldId id="26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E8F9B2-02AC-6F6E-F5B6-AF53ED8A8312}" name="Lauren Weldy (ALLEGIS GROUP HOLDINGS INC)" initials="LW" userId="S::v-laweldy@microsoft.com::63f3cce1-6527-43d1-991c-7e8015c8c70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31" dt="2026-08-11T23:48:31.363"/>
    <p1510:client id="{0C18AD44-045B-3D33-709C-2E5337CDE2C5}" v="36" dt="2026-08-11T03:50:55.710"/>
    <p1510:client id="{6EA90AB9-E483-6273-58AA-44D9266CA105}" v="1046" dt="2026-08-12T00:06:35.1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FB14B2-CD52-9E84-B3E7-49A90F3A72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DAE5F9-C39F-2ECF-0C06-D0122807D4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23FF85-4E34-4546-B772-76DFA4A6051B}" type="datetimeFigureOut">
              <a:rPr lang="en-US" smtClean="0"/>
              <a:t>8/11/2026</a:t>
            </a:fld>
            <a:endParaRPr lang="en-US"/>
          </a:p>
        </p:txBody>
      </p:sp>
      <p:sp>
        <p:nvSpPr>
          <p:cNvPr id="4" name="Footer Placeholder 3">
            <a:extLst>
              <a:ext uri="{FF2B5EF4-FFF2-40B4-BE49-F238E27FC236}">
                <a16:creationId xmlns:a16="http://schemas.microsoft.com/office/drawing/2014/main" id="{D37F3243-F9C0-85BE-2E9C-191F612CFE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CEBE2E3-8654-B63F-B7D6-9549069476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BF7180-4EDD-4E08-9775-7398C11D66ED}" type="slidenum">
              <a:rPr lang="en-US" smtClean="0"/>
              <a:t>‹#›</a:t>
            </a:fld>
            <a:endParaRPr lang="en-US"/>
          </a:p>
        </p:txBody>
      </p:sp>
    </p:spTree>
    <p:extLst>
      <p:ext uri="{BB962C8B-B14F-4D97-AF65-F5344CB8AC3E}">
        <p14:creationId xmlns:p14="http://schemas.microsoft.com/office/powerpoint/2010/main" val="281214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CC398-6116-4BD2-9FAD-9822FDA158BE}" type="datetimeFigureOut">
              <a:rPr lang="en-US" smtClean="0"/>
              <a:t>8/11/2026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FF46E-6B43-41F9-9272-B566D03A251C}" type="slidenum">
              <a:rPr lang="en-US" smtClean="0"/>
              <a:t>‹#›</a:t>
            </a:fld>
            <a:endParaRPr lang="en-US"/>
          </a:p>
        </p:txBody>
      </p:sp>
    </p:spTree>
    <p:extLst>
      <p:ext uri="{BB962C8B-B14F-4D97-AF65-F5344CB8AC3E}">
        <p14:creationId xmlns:p14="http://schemas.microsoft.com/office/powerpoint/2010/main" val="191644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EFF46E-6B43-41F9-9272-B566D03A251C}" type="slidenum">
              <a:rPr lang="en-US" smtClean="0"/>
              <a:t>1</a:t>
            </a:fld>
            <a:endParaRPr lang="en-US"/>
          </a:p>
        </p:txBody>
      </p:sp>
    </p:spTree>
    <p:extLst>
      <p:ext uri="{BB962C8B-B14F-4D97-AF65-F5344CB8AC3E}">
        <p14:creationId xmlns:p14="http://schemas.microsoft.com/office/powerpoint/2010/main" val="4928266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248400" y="2819400"/>
            <a:ext cx="5029200" cy="1295400"/>
          </a:xfrm>
        </p:spPr>
        <p:txBody>
          <a:bodyPr vert="horz" lIns="91440" tIns="45720" rIns="91440" bIns="45720" rtlCol="0" anchor="b">
            <a:normAutofit/>
          </a:bodyPr>
          <a:lstStyle>
            <a:lvl1pPr>
              <a:lnSpc>
                <a:spcPct val="100000"/>
              </a:lnSpc>
              <a:defRPr lang="en-US" sz="28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248400" y="4270248"/>
            <a:ext cx="5029200" cy="685800"/>
          </a:xfrm>
        </p:spPr>
        <p:txBody>
          <a:bodyPr vert="horz" lIns="91440" tIns="45720" rIns="91440" bIns="45720" rtlCol="0" anchor="t">
            <a:normAutofit/>
          </a:bodyPr>
          <a:lstStyle>
            <a:lvl1pPr marL="0" indent="0">
              <a:buNone/>
              <a:defRPr lang="en-US" sz="1800" dirty="0"/>
            </a:lvl1pPr>
          </a:lstStyle>
          <a:p>
            <a:pPr lvl="0"/>
            <a:r>
              <a:rPr lang="en-US"/>
              <a:t>Click to edit Master subtitle style</a:t>
            </a:r>
          </a:p>
        </p:txBody>
      </p:sp>
    </p:spTree>
    <p:extLst>
      <p:ext uri="{BB962C8B-B14F-4D97-AF65-F5344CB8AC3E}">
        <p14:creationId xmlns:p14="http://schemas.microsoft.com/office/powerpoint/2010/main" val="93857033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D909A06-A364-5E3D-6D27-7FAA213CE4A0}"/>
              </a:ext>
            </a:extLst>
          </p:cNvPr>
          <p:cNvSpPr>
            <a:spLocks noGrp="1"/>
          </p:cNvSpPr>
          <p:nvPr>
            <p:ph type="title"/>
          </p:nvPr>
        </p:nvSpPr>
        <p:spPr>
          <a:xfrm>
            <a:off x="678872" y="694932"/>
            <a:ext cx="10827328" cy="985966"/>
          </a:xfrm>
        </p:spPr>
        <p:txBody>
          <a:bodyPr anchor="t"/>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78872" y="1830774"/>
            <a:ext cx="10827328" cy="4332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931E58F-1A72-99FC-BFB5-C1A7E18DCA88}"/>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5AB93EAD-9C49-0E73-60D2-E95D760F702A}"/>
              </a:ext>
            </a:extLst>
          </p:cNvPr>
          <p:cNvSpPr>
            <a:spLocks noGrp="1"/>
          </p:cNvSpPr>
          <p:nvPr>
            <p:ph type="dt" sz="half" idx="10"/>
          </p:nvPr>
        </p:nvSpPr>
        <p:spPr/>
        <p:txBody>
          <a:bodyPr/>
          <a:lstStyle/>
          <a:p>
            <a:endParaRPr lang="en-US"/>
          </a:p>
        </p:txBody>
      </p:sp>
      <p:sp>
        <p:nvSpPr>
          <p:cNvPr id="5" name="Slide Number Placeholder 4">
            <a:extLst>
              <a:ext uri="{FF2B5EF4-FFF2-40B4-BE49-F238E27FC236}">
                <a16:creationId xmlns:a16="http://schemas.microsoft.com/office/drawing/2014/main" id="{E951C29A-9EE1-5B40-D317-4A98FF038C71}"/>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137463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0" y="3071529"/>
            <a:ext cx="5257800" cy="1981200"/>
          </a:xfrm>
        </p:spPr>
        <p:txBody>
          <a:bodyPr vert="horz" lIns="91440" tIns="45720" rIns="91440" bIns="45720" rtlCol="0" anchor="b">
            <a:normAutofit/>
          </a:bodyPr>
          <a:lstStyle>
            <a:lvl1pPr>
              <a:defRPr lang="en-US"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0" y="5257800"/>
            <a:ext cx="5257800" cy="785528"/>
          </a:xfrm>
        </p:spPr>
        <p:txBody>
          <a:bodyPr vert="horz" lIns="91440" tIns="45720" rIns="91440" bIns="45720" rtlCol="0" anchor="t">
            <a:normAutofit/>
          </a:bodyPr>
          <a:lstStyle>
            <a:lvl1pPr marL="0" indent="0">
              <a:buNone/>
              <a:defRPr lang="en-US" sz="1800" dirty="0"/>
            </a:lvl1pPr>
          </a:lstStyle>
          <a:p>
            <a:pPr lvl="0"/>
            <a:r>
              <a:rPr lang="en-US"/>
              <a:t>Click to edit Master subtitle style</a:t>
            </a:r>
          </a:p>
        </p:txBody>
      </p:sp>
    </p:spTree>
    <p:extLst>
      <p:ext uri="{BB962C8B-B14F-4D97-AF65-F5344CB8AC3E}">
        <p14:creationId xmlns:p14="http://schemas.microsoft.com/office/powerpoint/2010/main" val="275888636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0326112-1BD1-F5C0-ED77-E41EEFB039AF}"/>
              </a:ext>
            </a:extLst>
          </p:cNvPr>
          <p:cNvSpPr>
            <a:spLocks noGrp="1"/>
          </p:cNvSpPr>
          <p:nvPr>
            <p:ph type="ctrTitle"/>
          </p:nvPr>
        </p:nvSpPr>
        <p:spPr>
          <a:xfrm>
            <a:off x="678870" y="1142999"/>
            <a:ext cx="4807529" cy="3188635"/>
          </a:xfrm>
        </p:spPr>
        <p:txBody>
          <a:bodyPr vert="horz" lIns="91440" tIns="45720" rIns="91440" bIns="45720" rtlCol="0" anchor="b">
            <a:normAutofit/>
          </a:bodyPr>
          <a:lstStyle>
            <a:lvl1pPr>
              <a:defRPr lang="en-US" sz="4000" dirty="0"/>
            </a:lvl1pPr>
          </a:lstStyle>
          <a:p>
            <a:pPr lvl="0"/>
            <a:r>
              <a:rPr lang="en-US"/>
              <a:t>Click to edit Master title style</a:t>
            </a:r>
          </a:p>
        </p:txBody>
      </p:sp>
      <p:sp>
        <p:nvSpPr>
          <p:cNvPr id="9" name="Subtitle 2">
            <a:extLst>
              <a:ext uri="{FF2B5EF4-FFF2-40B4-BE49-F238E27FC236}">
                <a16:creationId xmlns:a16="http://schemas.microsoft.com/office/drawing/2014/main" id="{E8300B8C-A996-EF72-0213-6F8F903337A4}"/>
              </a:ext>
            </a:extLst>
          </p:cNvPr>
          <p:cNvSpPr>
            <a:spLocks noGrp="1"/>
          </p:cNvSpPr>
          <p:nvPr>
            <p:ph type="subTitle" idx="1"/>
          </p:nvPr>
        </p:nvSpPr>
        <p:spPr>
          <a:xfrm>
            <a:off x="678870" y="4560236"/>
            <a:ext cx="4807529" cy="785528"/>
          </a:xfrm>
        </p:spPr>
        <p:txBody>
          <a:bodyPr vert="horz" lIns="91440" tIns="45720" rIns="91440" bIns="45720" rtlCol="0" anchor="t">
            <a:normAutofit/>
          </a:bodyPr>
          <a:lstStyle>
            <a:lvl1pPr marL="0" indent="0">
              <a:buNone/>
              <a:defRPr lang="en-US" sz="1800" dirty="0"/>
            </a:lvl1pPr>
          </a:lstStyle>
          <a:p>
            <a:pPr lvl="0"/>
            <a:r>
              <a:rPr lang="en-US"/>
              <a:t>Click to edit Master subtitle style</a:t>
            </a:r>
          </a:p>
        </p:txBody>
      </p:sp>
    </p:spTree>
    <p:extLst>
      <p:ext uri="{BB962C8B-B14F-4D97-AF65-F5344CB8AC3E}">
        <p14:creationId xmlns:p14="http://schemas.microsoft.com/office/powerpoint/2010/main" val="179109854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p:bg>
      <p:bgPr>
        <a:blipFill dpi="0" rotWithShape="1">
          <a:blip r:embed="rId2">
            <a:extLst>
              <a:ext uri="{BEBA8EAE-BF5A-486C-A8C5-ECC9F3942E4B}">
                <a14:imgProps xmlns:a14="http://schemas.microsoft.com/office/drawing/2010/main">
                  <a14:imgLayer r:embed="rId3">
                    <a14:imgEffect>
                      <a14:brightnessContrast bright="8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58619" y="609601"/>
            <a:ext cx="5447581" cy="3768320"/>
          </a:xfrm>
        </p:spPr>
        <p:txBody>
          <a:bodyPr vert="horz" lIns="91440" tIns="45720" rIns="91440" bIns="45720" rtlCol="0" anchor="t">
            <a:normAutofit/>
          </a:bodyPr>
          <a:lstStyle>
            <a:lvl1pP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58618" y="4662326"/>
            <a:ext cx="5447582" cy="1586073"/>
          </a:xfrm>
        </p:spPr>
        <p:txBody>
          <a:bodyPr vert="horz" lIns="91440" tIns="45720" rIns="91440" bIns="45720" rtlCol="0" anchor="b">
            <a:normAutofit/>
          </a:bodyPr>
          <a:lstStyle>
            <a:lvl1pPr marL="0" indent="0">
              <a:buNone/>
              <a:defRPr lang="en-US" sz="1600" dirty="0"/>
            </a:lvl1pPr>
          </a:lstStyle>
          <a:p>
            <a:pPr lvl="0"/>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78871" y="609600"/>
            <a:ext cx="4935358" cy="5638800"/>
          </a:xfrm>
          <a:blipFill>
            <a:blip r:embed="rId4">
              <a:alphaModFix amt="60000"/>
              <a:extLst>
                <a:ext uri="{28A0092B-C50C-407E-A947-70E740481C1C}">
                  <a14:useLocalDpi xmlns:a14="http://schemas.microsoft.com/office/drawing/2010/main" val="0"/>
                </a:ext>
              </a:extLst>
            </a:blip>
            <a:srcRect/>
            <a:stretch>
              <a:fillRect l="-50202" r="-50202"/>
            </a:stretch>
          </a:blipFill>
        </p:spPr>
        <p:txBody>
          <a:bodyPr/>
          <a:lstStyle>
            <a:lvl1pPr marL="0" indent="0">
              <a:buNone/>
              <a:defRPr/>
            </a:lvl1pPr>
          </a:lstStyle>
          <a:p>
            <a:r>
              <a:rPr lang="en-US"/>
              <a:t>   </a:t>
            </a:r>
          </a:p>
        </p:txBody>
      </p:sp>
    </p:spTree>
    <p:extLst>
      <p:ext uri="{BB962C8B-B14F-4D97-AF65-F5344CB8AC3E}">
        <p14:creationId xmlns:p14="http://schemas.microsoft.com/office/powerpoint/2010/main" val="427477295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Pictur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78871" y="529496"/>
            <a:ext cx="10827330" cy="990600"/>
          </a:xfrm>
        </p:spPr>
        <p:txBody>
          <a:bodyPr vert="horz" lIns="91440" tIns="45720" rIns="91440" bIns="45720" rtlCol="0" anchor="ctr">
            <a:normAutofit/>
          </a:bodyPr>
          <a:lstStyle>
            <a:lvl1pPr algn="ct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78871" y="5337048"/>
            <a:ext cx="10827329" cy="987552"/>
          </a:xfrm>
        </p:spPr>
        <p:txBody>
          <a:bodyPr vert="horz" lIns="91440" tIns="45720" rIns="91440" bIns="45720" rtlCol="0" anchor="ctr">
            <a:normAutofit/>
          </a:bodyPr>
          <a:lstStyle>
            <a:lvl1pPr marL="0" indent="0" algn="ctr">
              <a:buNone/>
              <a:defRPr lang="en-US" sz="1600" dirty="0"/>
            </a:lvl1pPr>
          </a:lstStyle>
          <a:p>
            <a:pPr lvl="0"/>
            <a:r>
              <a:rPr lang="en-US"/>
              <a:t>Click to edit Master subtitle style</a:t>
            </a:r>
          </a:p>
        </p:txBody>
      </p:sp>
      <p:sp>
        <p:nvSpPr>
          <p:cNvPr id="4" name="Picture Placeholder 10">
            <a:extLst>
              <a:ext uri="{FF2B5EF4-FFF2-40B4-BE49-F238E27FC236}">
                <a16:creationId xmlns:a16="http://schemas.microsoft.com/office/drawing/2014/main" id="{3C616236-6C34-2AB3-9A30-9F0CB3F4E1B7}"/>
              </a:ext>
            </a:extLst>
          </p:cNvPr>
          <p:cNvSpPr>
            <a:spLocks noGrp="1"/>
          </p:cNvSpPr>
          <p:nvPr>
            <p:ph type="pic" sz="quarter" idx="13" hasCustomPrompt="1"/>
          </p:nvPr>
        </p:nvSpPr>
        <p:spPr>
          <a:xfrm>
            <a:off x="678871" y="2019299"/>
            <a:ext cx="10827330" cy="2819402"/>
          </a:xfrm>
          <a:blipFill>
            <a:blip r:embed="rId3">
              <a:alphaModFix amt="60000"/>
              <a:extLst>
                <a:ext uri="{28A0092B-C50C-407E-A947-70E740481C1C}">
                  <a14:useLocalDpi xmlns:a14="http://schemas.microsoft.com/office/drawing/2010/main" val="0"/>
                </a:ext>
              </a:extLst>
            </a:blip>
            <a:srcRect/>
            <a:stretch>
              <a:fillRect t="-71622" b="-47190"/>
            </a:stretch>
          </a:blipFill>
        </p:spPr>
        <p:txBody>
          <a:bodyPr/>
          <a:lstStyle>
            <a:lvl1pPr marL="0" indent="0">
              <a:buNone/>
              <a:defRPr/>
            </a:lvl1pPr>
          </a:lstStyle>
          <a:p>
            <a:r>
              <a:rPr lang="en-US"/>
              <a:t>   </a:t>
            </a:r>
          </a:p>
        </p:txBody>
      </p:sp>
    </p:spTree>
    <p:extLst>
      <p:ext uri="{BB962C8B-B14F-4D97-AF65-F5344CB8AC3E}">
        <p14:creationId xmlns:p14="http://schemas.microsoft.com/office/powerpoint/2010/main" val="235977257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with Pictur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324600" y="609600"/>
            <a:ext cx="5188529" cy="4953000"/>
          </a:xfrm>
        </p:spPr>
        <p:txBody>
          <a:bodyPr vert="horz" lIns="91440" tIns="45720" rIns="91440" bIns="45720" rtlCol="0" anchor="b">
            <a:noAutofit/>
          </a:bodyPr>
          <a:lstStyle>
            <a:lvl1pP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318504" y="5867400"/>
            <a:ext cx="5188529" cy="377573"/>
          </a:xfrm>
        </p:spPr>
        <p:txBody>
          <a:bodyPr vert="horz" lIns="91440" tIns="45720" rIns="91440" bIns="45720" rtlCol="0">
            <a:normAutofit/>
          </a:bodyPr>
          <a:lstStyle>
            <a:lvl1pPr marL="0" indent="0">
              <a:buNone/>
              <a:defRPr lang="en-US" sz="1600" dirty="0"/>
            </a:lvl1pPr>
          </a:lstStyle>
          <a:p>
            <a:pPr lvl="0"/>
            <a:r>
              <a:rPr lang="en-US"/>
              <a:t>Click to edit Master subtitle style</a:t>
            </a:r>
          </a:p>
        </p:txBody>
      </p:sp>
      <p:sp>
        <p:nvSpPr>
          <p:cNvPr id="5" name="Picture Placeholder 10">
            <a:extLst>
              <a:ext uri="{FF2B5EF4-FFF2-40B4-BE49-F238E27FC236}">
                <a16:creationId xmlns:a16="http://schemas.microsoft.com/office/drawing/2014/main" id="{A3E0057A-BBE1-599B-C438-DC65F9614590}"/>
              </a:ext>
            </a:extLst>
          </p:cNvPr>
          <p:cNvSpPr>
            <a:spLocks noGrp="1"/>
          </p:cNvSpPr>
          <p:nvPr>
            <p:ph type="pic" sz="quarter" idx="13" hasCustomPrompt="1"/>
          </p:nvPr>
        </p:nvSpPr>
        <p:spPr>
          <a:xfrm>
            <a:off x="678871" y="609600"/>
            <a:ext cx="4935358" cy="5638800"/>
          </a:xfrm>
          <a:blipFill>
            <a:blip r:embed="rId3">
              <a:alphaModFix amt="60000"/>
              <a:extLst>
                <a:ext uri="{28A0092B-C50C-407E-A947-70E740481C1C}">
                  <a14:useLocalDpi xmlns:a14="http://schemas.microsoft.com/office/drawing/2010/main" val="0"/>
                </a:ext>
              </a:extLst>
            </a:blip>
            <a:srcRect/>
            <a:stretch>
              <a:fillRect l="-50202" r="-50202"/>
            </a:stretch>
          </a:blipFill>
        </p:spPr>
        <p:txBody>
          <a:bodyPr/>
          <a:lstStyle>
            <a:lvl1pPr marL="0" indent="0">
              <a:buNone/>
              <a:defRPr/>
            </a:lvl1pPr>
          </a:lstStyle>
          <a:p>
            <a:r>
              <a:rPr lang="en-US"/>
              <a:t>   </a:t>
            </a:r>
          </a:p>
        </p:txBody>
      </p:sp>
    </p:spTree>
    <p:extLst>
      <p:ext uri="{BB962C8B-B14F-4D97-AF65-F5344CB8AC3E}">
        <p14:creationId xmlns:p14="http://schemas.microsoft.com/office/powerpoint/2010/main" val="320550041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with Pictur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51450" y="4038601"/>
            <a:ext cx="6587550" cy="2209800"/>
          </a:xfrm>
        </p:spPr>
        <p:txBody>
          <a:bodyPr vert="horz" lIns="91440" tIns="45720" rIns="91440" bIns="45720" rtlCol="0" anchor="t">
            <a:noAutofit/>
          </a:bodyPr>
          <a:lstStyle>
            <a:lvl1pP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848600" y="4038601"/>
            <a:ext cx="3657600" cy="2209799"/>
          </a:xfrm>
        </p:spPr>
        <p:txBody>
          <a:bodyPr vert="horz" lIns="91440" tIns="45720" rIns="91440" bIns="45720" rtlCol="0" anchor="b">
            <a:normAutofit/>
          </a:bodyPr>
          <a:lstStyle>
            <a:lvl1pPr marL="0" indent="0" algn="r">
              <a:buNone/>
              <a:defRPr lang="en-US" sz="1600" dirty="0"/>
            </a:lvl1pPr>
          </a:lstStyle>
          <a:p>
            <a:pPr lvl="0"/>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78870" y="609598"/>
            <a:ext cx="10827330" cy="2819402"/>
          </a:xfrm>
          <a:blipFill>
            <a:blip r:embed="rId3">
              <a:alphaModFix amt="60000"/>
              <a:extLst>
                <a:ext uri="{28A0092B-C50C-407E-A947-70E740481C1C}">
                  <a14:useLocalDpi xmlns:a14="http://schemas.microsoft.com/office/drawing/2010/main" val="0"/>
                </a:ext>
              </a:extLst>
            </a:blip>
            <a:srcRect/>
            <a:stretch>
              <a:fillRect t="-86486" b="-32326"/>
            </a:stretch>
          </a:blipFill>
        </p:spPr>
        <p:txBody>
          <a:bodyPr/>
          <a:lstStyle>
            <a:lvl1pPr marL="0" indent="0">
              <a:buNone/>
              <a:defRPr/>
            </a:lvl1pPr>
          </a:lstStyle>
          <a:p>
            <a:r>
              <a:rPr lang="en-US"/>
              <a:t>   </a:t>
            </a:r>
          </a:p>
        </p:txBody>
      </p:sp>
    </p:spTree>
    <p:extLst>
      <p:ext uri="{BB962C8B-B14F-4D97-AF65-F5344CB8AC3E}">
        <p14:creationId xmlns:p14="http://schemas.microsoft.com/office/powerpoint/2010/main" val="354548343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2161514" y="2476500"/>
            <a:ext cx="7868972" cy="1905000"/>
          </a:xfrm>
        </p:spPr>
        <p:txBody>
          <a:bodyPr vert="horz" lIns="91440" tIns="45720" rIns="91440" bIns="45720" rtlCol="0" anchor="ctr">
            <a:normAutofit/>
          </a:bodyPr>
          <a:lstStyle>
            <a:lvl1pPr algn="ctr">
              <a:defRPr lang="en-US" sz="2800" dirty="0"/>
            </a:lvl1pPr>
          </a:lstStyle>
          <a:p>
            <a:pPr lvl="0"/>
            <a:r>
              <a:rPr lang="en-US"/>
              <a:t>Section Header</a:t>
            </a:r>
          </a:p>
        </p:txBody>
      </p:sp>
    </p:spTree>
    <p:extLst>
      <p:ext uri="{BB962C8B-B14F-4D97-AF65-F5344CB8AC3E}">
        <p14:creationId xmlns:p14="http://schemas.microsoft.com/office/powerpoint/2010/main" val="29435966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2161514" y="2476500"/>
            <a:ext cx="7868972" cy="1905000"/>
          </a:xfrm>
        </p:spPr>
        <p:txBody>
          <a:bodyPr vert="horz" lIns="91440" tIns="45720" rIns="91440" bIns="45720" rtlCol="0" anchor="ctr">
            <a:normAutofit/>
          </a:bodyPr>
          <a:lstStyle>
            <a:lvl1pPr algn="ctr">
              <a:defRPr lang="en-US" sz="2800" dirty="0"/>
            </a:lvl1pPr>
          </a:lstStyle>
          <a:p>
            <a:pPr lvl="0"/>
            <a:r>
              <a:rPr lang="en-US"/>
              <a:t>Section Header</a:t>
            </a:r>
          </a:p>
        </p:txBody>
      </p:sp>
    </p:spTree>
    <p:extLst>
      <p:ext uri="{BB962C8B-B14F-4D97-AF65-F5344CB8AC3E}">
        <p14:creationId xmlns:p14="http://schemas.microsoft.com/office/powerpoint/2010/main" val="297436638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1CED7D0-671B-7F63-5130-E35828ABE878}"/>
              </a:ext>
            </a:extLst>
          </p:cNvPr>
          <p:cNvSpPr>
            <a:spLocks noGrp="1"/>
          </p:cNvSpPr>
          <p:nvPr>
            <p:ph type="title"/>
          </p:nvPr>
        </p:nvSpPr>
        <p:spPr>
          <a:xfrm>
            <a:off x="4572000" y="1340668"/>
            <a:ext cx="6932507" cy="1135838"/>
          </a:xfrm>
        </p:spPr>
        <p:txBody>
          <a:bodyPr anchor="b">
            <a:normAutofit/>
          </a:bodyPr>
          <a:lstStyle>
            <a:lvl1pPr>
              <a:defRPr sz="2800"/>
            </a:lvl1pPr>
          </a:lstStyle>
          <a:p>
            <a:r>
              <a:rPr lang="en-US"/>
              <a:t>Click to edit Master title style</a:t>
            </a:r>
          </a:p>
        </p:txBody>
      </p:sp>
      <p:sp>
        <p:nvSpPr>
          <p:cNvPr id="8" name="Content Placeholder 6">
            <a:extLst>
              <a:ext uri="{FF2B5EF4-FFF2-40B4-BE49-F238E27FC236}">
                <a16:creationId xmlns:a16="http://schemas.microsoft.com/office/drawing/2014/main" id="{22A82A9B-9EBD-0A77-F607-E839D43652B1}"/>
              </a:ext>
            </a:extLst>
          </p:cNvPr>
          <p:cNvSpPr>
            <a:spLocks noGrp="1"/>
          </p:cNvSpPr>
          <p:nvPr>
            <p:ph sz="quarter" idx="13"/>
          </p:nvPr>
        </p:nvSpPr>
        <p:spPr>
          <a:xfrm>
            <a:off x="4571999" y="2743200"/>
            <a:ext cx="6932508" cy="3419856"/>
          </a:xfrm>
          <a:noFill/>
        </p:spPr>
        <p:txBody>
          <a:bodyPr>
            <a:normAutofit/>
          </a:bodyPr>
          <a:lstStyle>
            <a:lvl1pPr marL="457200" indent="-457200">
              <a:buFont typeface="+mj-lt"/>
              <a:buAutoNum type="arabicPeriod"/>
              <a:defRPr sz="1800">
                <a:solidFill>
                  <a:schemeClr val="tx1"/>
                </a:solidFill>
              </a:defRPr>
            </a:lvl1pPr>
            <a:lvl2pPr marL="571500" indent="-342900">
              <a:buFont typeface="+mj-lt"/>
              <a:buAutoNum type="arabicPeriod"/>
              <a:defRPr sz="1600">
                <a:solidFill>
                  <a:schemeClr val="tx1"/>
                </a:solidFill>
              </a:defRPr>
            </a:lvl2pPr>
            <a:lvl3pPr marL="800100" indent="-342900">
              <a:buFont typeface="+mj-lt"/>
              <a:buAutoNum type="arabicPeriod"/>
              <a:defRPr sz="1400">
                <a:solidFill>
                  <a:schemeClr val="tx1"/>
                </a:solidFill>
              </a:defRPr>
            </a:lvl3pPr>
            <a:lvl4pPr marL="1028700" indent="-342900">
              <a:buFont typeface="+mj-lt"/>
              <a:buAutoNum type="arabicPeriod"/>
              <a:defRPr sz="1200">
                <a:solidFill>
                  <a:schemeClr val="tx1"/>
                </a:solidFill>
              </a:defRPr>
            </a:lvl4pPr>
            <a:lvl5pPr>
              <a:buFont typeface="+mj-lt"/>
              <a:buAutoNum type="arabicPeriod"/>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5582C81-1CE9-A2E1-1417-0667434DFD22}"/>
              </a:ext>
            </a:extLst>
          </p:cNvPr>
          <p:cNvSpPr>
            <a:spLocks noGrp="1"/>
          </p:cNvSpPr>
          <p:nvPr>
            <p:ph type="ftr" sz="quarter" idx="15"/>
          </p:nvPr>
        </p:nvSpPr>
        <p:spPr/>
        <p:txBody>
          <a:bodyPr/>
          <a:lstStyle/>
          <a:p>
            <a:endParaRPr lang="en-US"/>
          </a:p>
        </p:txBody>
      </p:sp>
      <p:sp>
        <p:nvSpPr>
          <p:cNvPr id="3" name="Date Placeholder 2">
            <a:extLst>
              <a:ext uri="{FF2B5EF4-FFF2-40B4-BE49-F238E27FC236}">
                <a16:creationId xmlns:a16="http://schemas.microsoft.com/office/drawing/2014/main" id="{B4EFFC3A-D237-7CAA-92EF-DF9B810EB271}"/>
              </a:ext>
            </a:extLst>
          </p:cNvPr>
          <p:cNvSpPr>
            <a:spLocks noGrp="1"/>
          </p:cNvSpPr>
          <p:nvPr>
            <p:ph type="dt" sz="half" idx="14"/>
          </p:nvPr>
        </p:nvSpPr>
        <p:spPr/>
        <p:txBody>
          <a:bodyPr/>
          <a:lstStyle/>
          <a:p>
            <a:endParaRPr lang="en-US"/>
          </a:p>
        </p:txBody>
      </p:sp>
      <p:sp>
        <p:nvSpPr>
          <p:cNvPr id="5" name="Slide Number Placeholder 4">
            <a:extLst>
              <a:ext uri="{FF2B5EF4-FFF2-40B4-BE49-F238E27FC236}">
                <a16:creationId xmlns:a16="http://schemas.microsoft.com/office/drawing/2014/main" id="{F3E7B383-8CF2-6BB2-8F46-605FE9710B27}"/>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69683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841999" y="687492"/>
            <a:ext cx="5662508" cy="2017614"/>
          </a:xfrm>
        </p:spPr>
        <p:txBody>
          <a:bodyPr anchor="b">
            <a:normAutofit/>
          </a:bodyPr>
          <a:lstStyle>
            <a:lvl1pPr>
              <a:defRPr sz="2800"/>
            </a:lvl1pPr>
          </a:lstStyle>
          <a:p>
            <a:r>
              <a:rPr lang="en-US"/>
              <a:t>Click to edit Master title style</a:t>
            </a:r>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687493" y="687492"/>
            <a:ext cx="4516298" cy="5483016"/>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57969" r="-57969"/>
            </a:stretch>
          </a:blipFill>
        </p:spPr>
        <p:txBody>
          <a:bodyPr wrap="square">
            <a:noAutofit/>
          </a:bodyPr>
          <a:lstStyle>
            <a:lvl1pPr marL="0" indent="0">
              <a:buNone/>
              <a:defRPr/>
            </a:lvl1pPr>
          </a:lstStyle>
          <a:p>
            <a:r>
              <a:rPr lang="en-US"/>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841999" y="2997200"/>
            <a:ext cx="5662508" cy="3165856"/>
          </a:xfrm>
        </p:spPr>
        <p:txBody>
          <a:bodyPr>
            <a:normAutofit/>
          </a:bodyPr>
          <a:lstStyle>
            <a:lvl1pPr marL="457200" indent="-457200">
              <a:buFont typeface="+mj-lt"/>
              <a:buAutoNum type="arabicPeriod"/>
              <a:defRPr sz="1800"/>
            </a:lvl1pPr>
            <a:lvl2pPr marL="571500" indent="-342900">
              <a:buFont typeface="+mj-lt"/>
              <a:buAutoNum type="arabicPeriod"/>
              <a:defRPr sz="1600"/>
            </a:lvl2pPr>
            <a:lvl3pPr marL="800100" indent="-342900">
              <a:buFont typeface="+mj-lt"/>
              <a:buAutoNum type="arabicPeriod"/>
              <a:defRPr sz="1400"/>
            </a:lvl3pPr>
            <a:lvl4pPr marL="1028700" indent="-342900">
              <a:buFont typeface="+mj-lt"/>
              <a:buAutoNum type="arabicPeriod"/>
              <a:defRPr sz="1200"/>
            </a:lvl4pPr>
            <a:lvl5pP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97B878F-3C07-D360-EC90-8FEFB87A77CD}"/>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4018733C-68A4-04E1-A968-B5C15E3F7EE2}"/>
              </a:ext>
            </a:extLst>
          </p:cNvPr>
          <p:cNvSpPr>
            <a:spLocks noGrp="1"/>
          </p:cNvSpPr>
          <p:nvPr>
            <p:ph type="dt" sz="half" idx="15"/>
          </p:nvPr>
        </p:nvSpPr>
        <p:spPr/>
        <p:txBody>
          <a:bodyPr/>
          <a:lstStyle/>
          <a:p>
            <a:endParaRPr lang="en-US"/>
          </a:p>
        </p:txBody>
      </p:sp>
      <p:sp>
        <p:nvSpPr>
          <p:cNvPr id="6" name="Slide Number Placeholder 5">
            <a:extLst>
              <a:ext uri="{FF2B5EF4-FFF2-40B4-BE49-F238E27FC236}">
                <a16:creationId xmlns:a16="http://schemas.microsoft.com/office/drawing/2014/main" id="{978E9E97-1DED-CCA3-AF67-F1BAD79A8199}"/>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6245352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2EDB1F-A73E-55BD-6BDA-F64978102A97}"/>
              </a:ext>
            </a:extLst>
          </p:cNvPr>
          <p:cNvSpPr>
            <a:spLocks noGrp="1"/>
          </p:cNvSpPr>
          <p:nvPr>
            <p:ph type="title"/>
          </p:nvPr>
        </p:nvSpPr>
        <p:spPr>
          <a:xfrm>
            <a:off x="5708024" y="855636"/>
            <a:ext cx="5796484" cy="1070776"/>
          </a:xfrm>
        </p:spPr>
        <p:txBody>
          <a:bodyPr/>
          <a:lstStyle/>
          <a:p>
            <a:r>
              <a:rPr lang="en-US"/>
              <a:t>Click to edit Master title style</a:t>
            </a:r>
          </a:p>
        </p:txBody>
      </p:sp>
      <p:sp>
        <p:nvSpPr>
          <p:cNvPr id="13" name="Content Placeholder 7">
            <a:extLst>
              <a:ext uri="{FF2B5EF4-FFF2-40B4-BE49-F238E27FC236}">
                <a16:creationId xmlns:a16="http://schemas.microsoft.com/office/drawing/2014/main" id="{A4047690-7015-54CB-752C-C1C7BE42D7C7}"/>
              </a:ext>
            </a:extLst>
          </p:cNvPr>
          <p:cNvSpPr>
            <a:spLocks noGrp="1"/>
          </p:cNvSpPr>
          <p:nvPr>
            <p:ph sz="quarter" idx="14"/>
          </p:nvPr>
        </p:nvSpPr>
        <p:spPr>
          <a:xfrm>
            <a:off x="5708024" y="2057400"/>
            <a:ext cx="5798176" cy="18288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071DA00E-F240-EC85-5E2B-4DE591F61044}"/>
              </a:ext>
            </a:extLst>
          </p:cNvPr>
          <p:cNvSpPr>
            <a:spLocks noGrp="1"/>
          </p:cNvSpPr>
          <p:nvPr>
            <p:ph type="ftr" sz="quarter" idx="3"/>
          </p:nvPr>
        </p:nvSpPr>
        <p:spPr>
          <a:xfrm>
            <a:off x="678871" y="6343955"/>
            <a:ext cx="2739181" cy="365125"/>
          </a:xfrm>
          <a:prstGeom prst="rect">
            <a:avLst/>
          </a:prstGeom>
        </p:spPr>
        <p:txBody>
          <a:bodyPr vert="horz" lIns="91440" tIns="45720" rIns="91440" bIns="45720" rtlCol="0" anchor="ctr"/>
          <a:lstStyle>
            <a:lvl1pPr algn="l">
              <a:defRPr sz="900">
                <a:solidFill>
                  <a:schemeClr val="tx1"/>
                </a:solidFill>
              </a:defRPr>
            </a:lvl1pPr>
          </a:lstStyle>
          <a:p>
            <a:endParaRPr lang="en-US" sz="900"/>
          </a:p>
        </p:txBody>
      </p:sp>
      <p:sp>
        <p:nvSpPr>
          <p:cNvPr id="5" name="Date Placeholder 8">
            <a:extLst>
              <a:ext uri="{FF2B5EF4-FFF2-40B4-BE49-F238E27FC236}">
                <a16:creationId xmlns:a16="http://schemas.microsoft.com/office/drawing/2014/main" id="{EED5FCE3-5050-A9AE-69B1-6AAB64B63174}"/>
              </a:ext>
            </a:extLst>
          </p:cNvPr>
          <p:cNvSpPr>
            <a:spLocks noGrp="1"/>
          </p:cNvSpPr>
          <p:nvPr>
            <p:ph type="dt" sz="half" idx="16"/>
          </p:nvPr>
        </p:nvSpPr>
        <p:spPr>
          <a:xfrm>
            <a:off x="3505380" y="6346745"/>
            <a:ext cx="1762359" cy="365125"/>
          </a:xfrm>
        </p:spPr>
        <p:txBody>
          <a:bodyPr/>
          <a:lstStyle/>
          <a:p>
            <a:endParaRPr lang="en-US"/>
          </a:p>
        </p:txBody>
      </p:sp>
      <p:sp>
        <p:nvSpPr>
          <p:cNvPr id="11" name="Slide Number Placeholder 5">
            <a:extLst>
              <a:ext uri="{FF2B5EF4-FFF2-40B4-BE49-F238E27FC236}">
                <a16:creationId xmlns:a16="http://schemas.microsoft.com/office/drawing/2014/main" id="{BE15DD76-F653-F74F-4DCD-674241F38B03}"/>
              </a:ext>
            </a:extLst>
          </p:cNvPr>
          <p:cNvSpPr>
            <a:spLocks noGrp="1"/>
          </p:cNvSpPr>
          <p:nvPr>
            <p:ph type="sldNum" sz="quarter" idx="4"/>
          </p:nvPr>
        </p:nvSpPr>
        <p:spPr>
          <a:xfrm>
            <a:off x="5350612"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2550141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85800" y="1385287"/>
            <a:ext cx="4973865" cy="1470228"/>
          </a:xfrm>
        </p:spPr>
        <p:txBody>
          <a:bodyPr anchor="t">
            <a:norm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6324600" y="1385287"/>
            <a:ext cx="5181600" cy="3491513"/>
          </a:xfrm>
        </p:spPr>
        <p:txBody>
          <a:bodyPr/>
          <a:lstStyle>
            <a:lvl1pPr indent="0">
              <a:buNone/>
              <a:defRPr/>
            </a:lvl1pPr>
            <a:lvl2pPr indent="0">
              <a:buNone/>
              <a:defRPr/>
            </a:lvl2pPr>
            <a:lvl3pPr indent="0">
              <a:buNone/>
              <a:defRPr/>
            </a:lvl3pPr>
            <a:lvl4pPr indent="0">
              <a:buNone/>
              <a:defRPr/>
            </a:lvl4pPr>
            <a:lvl5pPr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2D8DAA7E-55EA-19E9-ECC7-C74FE582C066}"/>
              </a:ext>
            </a:extLst>
          </p:cNvPr>
          <p:cNvSpPr>
            <a:spLocks noGrp="1"/>
          </p:cNvSpPr>
          <p:nvPr>
            <p:ph type="ftr" sz="quarter" idx="15"/>
          </p:nvPr>
        </p:nvSpPr>
        <p:spPr/>
        <p:txBody>
          <a:bodyPr/>
          <a:lstStyle/>
          <a:p>
            <a:endParaRPr lang="en-US"/>
          </a:p>
        </p:txBody>
      </p:sp>
      <p:sp>
        <p:nvSpPr>
          <p:cNvPr id="3" name="Date Placeholder 2">
            <a:extLst>
              <a:ext uri="{FF2B5EF4-FFF2-40B4-BE49-F238E27FC236}">
                <a16:creationId xmlns:a16="http://schemas.microsoft.com/office/drawing/2014/main" id="{F623C363-6C3B-E28D-06F5-AB2EC53D7B80}"/>
              </a:ext>
            </a:extLst>
          </p:cNvPr>
          <p:cNvSpPr>
            <a:spLocks noGrp="1"/>
          </p:cNvSpPr>
          <p:nvPr>
            <p:ph type="dt" sz="half" idx="14"/>
          </p:nvPr>
        </p:nvSpPr>
        <p:spPr/>
        <p:txBody>
          <a:bodyPr/>
          <a:lstStyle/>
          <a:p>
            <a:endParaRPr lang="en-US"/>
          </a:p>
        </p:txBody>
      </p:sp>
      <p:sp>
        <p:nvSpPr>
          <p:cNvPr id="5" name="Slide Number Placeholder 4">
            <a:extLst>
              <a:ext uri="{FF2B5EF4-FFF2-40B4-BE49-F238E27FC236}">
                <a16:creationId xmlns:a16="http://schemas.microsoft.com/office/drawing/2014/main" id="{D803258A-CFF4-775F-A29D-30D91D4A5095}"/>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40771218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1" y="720333"/>
            <a:ext cx="7208520" cy="575068"/>
          </a:xfrm>
        </p:spPr>
        <p:txBody>
          <a:bodyPr anchor="t">
            <a:norm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704084" y="1600200"/>
            <a:ext cx="5735507" cy="2590800"/>
          </a:xfrm>
        </p:spPr>
        <p:txBody>
          <a:bodyPr/>
          <a:lstStyle>
            <a:lvl1pPr indent="0">
              <a:buNone/>
              <a:defRPr/>
            </a:lvl1pPr>
            <a:lvl2pPr indent="0">
              <a:buNone/>
              <a:defRPr/>
            </a:lvl2pPr>
            <a:lvl3pPr indent="0">
              <a:buNone/>
              <a:defRPr/>
            </a:lvl3pPr>
            <a:lvl4pPr indent="0">
              <a:buNone/>
              <a:defRPr/>
            </a:lvl4pPr>
            <a:lvl5pPr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3">
            <a:extLst>
              <a:ext uri="{FF2B5EF4-FFF2-40B4-BE49-F238E27FC236}">
                <a16:creationId xmlns:a16="http://schemas.microsoft.com/office/drawing/2014/main" id="{F391C811-7699-F021-4CCB-539ACAD0BB23}"/>
              </a:ext>
            </a:extLst>
          </p:cNvPr>
          <p:cNvSpPr>
            <a:spLocks noGrp="1"/>
          </p:cNvSpPr>
          <p:nvPr>
            <p:ph type="ftr" sz="quarter" idx="15"/>
          </p:nvPr>
        </p:nvSpPr>
        <p:spPr>
          <a:xfrm>
            <a:off x="678871" y="6343955"/>
            <a:ext cx="2739181" cy="365125"/>
          </a:xfrm>
        </p:spPr>
        <p:txBody>
          <a:bodyPr/>
          <a:lstStyle/>
          <a:p>
            <a:endParaRPr lang="en-US"/>
          </a:p>
        </p:txBody>
      </p:sp>
      <p:sp>
        <p:nvSpPr>
          <p:cNvPr id="9" name="Date Placeholder 8">
            <a:extLst>
              <a:ext uri="{FF2B5EF4-FFF2-40B4-BE49-F238E27FC236}">
                <a16:creationId xmlns:a16="http://schemas.microsoft.com/office/drawing/2014/main" id="{C8D4E6C4-6819-0DF7-D9C4-34177C161B9C}"/>
              </a:ext>
            </a:extLst>
          </p:cNvPr>
          <p:cNvSpPr>
            <a:spLocks noGrp="1"/>
          </p:cNvSpPr>
          <p:nvPr>
            <p:ph type="dt" sz="half" idx="16"/>
          </p:nvPr>
        </p:nvSpPr>
        <p:spPr>
          <a:xfrm>
            <a:off x="3785216" y="6343954"/>
            <a:ext cx="2202644" cy="365125"/>
          </a:xfrm>
        </p:spPr>
        <p:txBody>
          <a:bodyPr/>
          <a:lstStyle/>
          <a:p>
            <a:endParaRPr lang="en-US"/>
          </a:p>
        </p:txBody>
      </p:sp>
      <p:sp>
        <p:nvSpPr>
          <p:cNvPr id="5" name="Slide Number Placeholder 5">
            <a:extLst>
              <a:ext uri="{FF2B5EF4-FFF2-40B4-BE49-F238E27FC236}">
                <a16:creationId xmlns:a16="http://schemas.microsoft.com/office/drawing/2014/main" id="{958998F3-C99E-11E5-BC33-937A455B2FFB}"/>
              </a:ext>
            </a:extLst>
          </p:cNvPr>
          <p:cNvSpPr>
            <a:spLocks noGrp="1"/>
          </p:cNvSpPr>
          <p:nvPr>
            <p:ph type="sldNum" sz="quarter" idx="4"/>
          </p:nvPr>
        </p:nvSpPr>
        <p:spPr>
          <a:xfrm>
            <a:off x="6082179"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17143937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2" y="1388700"/>
            <a:ext cx="3859262" cy="4083580"/>
          </a:xfrm>
        </p:spPr>
        <p:txBody>
          <a:bodyPr anchor="t">
            <a:norm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156010" y="1389134"/>
            <a:ext cx="6357117" cy="4083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BE56440-14E3-7B9A-D161-08AB10B8DCA7}"/>
              </a:ext>
            </a:extLst>
          </p:cNvPr>
          <p:cNvSpPr>
            <a:spLocks noGrp="1"/>
          </p:cNvSpPr>
          <p:nvPr>
            <p:ph type="ftr" sz="quarter" idx="15"/>
          </p:nvPr>
        </p:nvSpPr>
        <p:spPr/>
        <p:txBody>
          <a:bodyPr/>
          <a:lstStyle/>
          <a:p>
            <a:endParaRPr lang="en-US"/>
          </a:p>
        </p:txBody>
      </p:sp>
      <p:sp>
        <p:nvSpPr>
          <p:cNvPr id="3" name="Date Placeholder 2">
            <a:extLst>
              <a:ext uri="{FF2B5EF4-FFF2-40B4-BE49-F238E27FC236}">
                <a16:creationId xmlns:a16="http://schemas.microsoft.com/office/drawing/2014/main" id="{85E8A7CF-81AE-0AC6-B47B-E2C1EA9D9AC7}"/>
              </a:ext>
            </a:extLst>
          </p:cNvPr>
          <p:cNvSpPr>
            <a:spLocks noGrp="1"/>
          </p:cNvSpPr>
          <p:nvPr>
            <p:ph type="dt" sz="half" idx="14"/>
          </p:nvPr>
        </p:nvSpPr>
        <p:spPr/>
        <p:txBody>
          <a:bodyPr/>
          <a:lstStyle/>
          <a:p>
            <a:endParaRPr lang="en-US"/>
          </a:p>
        </p:txBody>
      </p:sp>
      <p:sp>
        <p:nvSpPr>
          <p:cNvPr id="5" name="Slide Number Placeholder 4">
            <a:extLst>
              <a:ext uri="{FF2B5EF4-FFF2-40B4-BE49-F238E27FC236}">
                <a16:creationId xmlns:a16="http://schemas.microsoft.com/office/drawing/2014/main" id="{C4A578E8-BCF2-BF9D-84B5-AA93D14D0DF5}"/>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6675319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85799" y="1050111"/>
            <a:ext cx="3425026" cy="3977107"/>
          </a:xfrm>
        </p:spPr>
        <p:txBody>
          <a:bodyPr anchor="t">
            <a:norm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800600" y="1050111"/>
            <a:ext cx="6705601" cy="49406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9C54C37D-3064-C3C9-078B-4FC8A705FCD0}"/>
              </a:ext>
            </a:extLst>
          </p:cNvPr>
          <p:cNvSpPr>
            <a:spLocks noGrp="1"/>
          </p:cNvSpPr>
          <p:nvPr>
            <p:ph type="dt" sz="half" idx="2"/>
          </p:nvPr>
        </p:nvSpPr>
        <p:spPr>
          <a:xfrm>
            <a:off x="6181252" y="6343955"/>
            <a:ext cx="2202644" cy="365125"/>
          </a:xfrm>
          <a:prstGeom prst="rect">
            <a:avLst/>
          </a:prstGeom>
        </p:spPr>
        <p:txBody>
          <a:bodyPr vert="horz" lIns="91440" tIns="45720" rIns="91440" bIns="45720" rtlCol="0" anchor="ctr"/>
          <a:lstStyle>
            <a:lvl1pPr algn="ctr">
              <a:defRPr sz="900">
                <a:solidFill>
                  <a:schemeClr val="tx1"/>
                </a:solidFill>
              </a:defRPr>
            </a:lvl1pPr>
          </a:lstStyle>
          <a:p>
            <a:pPr algn="ctr"/>
            <a:endParaRPr lang="en-US"/>
          </a:p>
        </p:txBody>
      </p:sp>
      <p:sp>
        <p:nvSpPr>
          <p:cNvPr id="13" name="Slide Number Placeholder 5">
            <a:extLst>
              <a:ext uri="{FF2B5EF4-FFF2-40B4-BE49-F238E27FC236}">
                <a16:creationId xmlns:a16="http://schemas.microsoft.com/office/drawing/2014/main" id="{C277C0F5-D964-B2D1-0F39-EC17AB0741BA}"/>
              </a:ext>
            </a:extLst>
          </p:cNvPr>
          <p:cNvSpPr>
            <a:spLocks noGrp="1"/>
          </p:cNvSpPr>
          <p:nvPr>
            <p:ph type="sldNum" sz="quarter" idx="4"/>
          </p:nvPr>
        </p:nvSpPr>
        <p:spPr>
          <a:xfrm>
            <a:off x="11147097"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15146772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7">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85798" y="685799"/>
            <a:ext cx="3276601" cy="5477257"/>
          </a:xfrm>
        </p:spPr>
        <p:txBody>
          <a:bodyPr anchor="t">
            <a:normAutofit/>
          </a:bodyPr>
          <a:lstStyle>
            <a:lvl1pPr>
              <a:defRPr sz="24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48201" y="685800"/>
            <a:ext cx="6858000" cy="5477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F5E77C0F-A50D-ABB1-D91B-F877E2E82975}"/>
              </a:ext>
            </a:extLst>
          </p:cNvPr>
          <p:cNvSpPr>
            <a:spLocks noGrp="1"/>
          </p:cNvSpPr>
          <p:nvPr>
            <p:ph type="ftr" sz="quarter" idx="15"/>
          </p:nvPr>
        </p:nvSpPr>
        <p:spPr/>
        <p:txBody>
          <a:bodyPr/>
          <a:lstStyle/>
          <a:p>
            <a:endParaRPr lang="en-US"/>
          </a:p>
        </p:txBody>
      </p:sp>
      <p:sp>
        <p:nvSpPr>
          <p:cNvPr id="3" name="Date Placeholder 2">
            <a:extLst>
              <a:ext uri="{FF2B5EF4-FFF2-40B4-BE49-F238E27FC236}">
                <a16:creationId xmlns:a16="http://schemas.microsoft.com/office/drawing/2014/main" id="{EBE0A937-543E-BBB8-39DD-1E9A45291F2C}"/>
              </a:ext>
            </a:extLst>
          </p:cNvPr>
          <p:cNvSpPr>
            <a:spLocks noGrp="1"/>
          </p:cNvSpPr>
          <p:nvPr>
            <p:ph type="dt" sz="half" idx="14"/>
          </p:nvPr>
        </p:nvSpPr>
        <p:spPr/>
        <p:txBody>
          <a:bodyPr/>
          <a:lstStyle/>
          <a:p>
            <a:endParaRPr lang="en-US"/>
          </a:p>
        </p:txBody>
      </p:sp>
      <p:sp>
        <p:nvSpPr>
          <p:cNvPr id="5" name="Slide Number Placeholder 4">
            <a:extLst>
              <a:ext uri="{FF2B5EF4-FFF2-40B4-BE49-F238E27FC236}">
                <a16:creationId xmlns:a16="http://schemas.microsoft.com/office/drawing/2014/main" id="{BC8C33EC-C7FC-72B4-C208-8BA6FD4B5856}"/>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7076977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88060" y="687494"/>
            <a:ext cx="2618139" cy="2017614"/>
          </a:xfrm>
        </p:spPr>
        <p:txBody>
          <a:bodyPr anchor="b"/>
          <a:lstStyle>
            <a:lvl1pPr>
              <a:defRPr sz="2400"/>
            </a:lvl1pPr>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77171" y="687492"/>
            <a:ext cx="7500648" cy="5483013"/>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15011" r="-15011"/>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89055" y="2983064"/>
            <a:ext cx="2625774" cy="3187441"/>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FF4A72B8-D6F1-AF2B-DF03-17FD2A737E2E}"/>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C6CDF5D5-DF03-873F-A2DA-E5C0EF793F83}"/>
              </a:ext>
            </a:extLst>
          </p:cNvPr>
          <p:cNvSpPr>
            <a:spLocks noGrp="1"/>
          </p:cNvSpPr>
          <p:nvPr>
            <p:ph type="dt" sz="half" idx="15"/>
          </p:nvPr>
        </p:nvSpPr>
        <p:spPr/>
        <p:txBody>
          <a:bodyPr/>
          <a:lstStyle/>
          <a:p>
            <a:endParaRPr lang="en-US"/>
          </a:p>
        </p:txBody>
      </p:sp>
      <p:sp>
        <p:nvSpPr>
          <p:cNvPr id="5" name="Slide Number Placeholder 4">
            <a:extLst>
              <a:ext uri="{FF2B5EF4-FFF2-40B4-BE49-F238E27FC236}">
                <a16:creationId xmlns:a16="http://schemas.microsoft.com/office/drawing/2014/main" id="{1C10C7DB-FD9D-21A6-66CB-087260FBAF71}"/>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22494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5012268"/>
            <a:ext cx="3953296" cy="1127275"/>
          </a:xfrm>
        </p:spPr>
        <p:txBody>
          <a:bodyPr anchor="t">
            <a:noAutofit/>
          </a:bodyPr>
          <a:lstStyle>
            <a:lvl1pPr>
              <a:defRPr sz="24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685800"/>
            <a:ext cx="10827330" cy="3940196"/>
          </a:xfrm>
          <a:blipFill>
            <a:blip r:embed="rId2">
              <a:alphaModFix amt="60000"/>
              <a:extLst>
                <a:ext uri="{28A0092B-C50C-407E-A947-70E740481C1C}">
                  <a14:useLocalDpi xmlns:a14="http://schemas.microsoft.com/office/drawing/2010/main" val="0"/>
                </a:ext>
              </a:extLst>
            </a:blip>
            <a:srcRect/>
            <a:stretch>
              <a:fillRect t="-44691" b="-9803"/>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56009" y="5012267"/>
            <a:ext cx="6350191" cy="115079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5ADB2910-904E-268B-43B3-CAE9F2E4A0F3}"/>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323FEBCC-AB7F-E034-5C1D-1AFF70FC7809}"/>
              </a:ext>
            </a:extLst>
          </p:cNvPr>
          <p:cNvSpPr>
            <a:spLocks noGrp="1"/>
          </p:cNvSpPr>
          <p:nvPr>
            <p:ph type="dt" sz="half" idx="15"/>
          </p:nvPr>
        </p:nvSpPr>
        <p:spPr/>
        <p:txBody>
          <a:bodyPr/>
          <a:lstStyle/>
          <a:p>
            <a:endParaRPr lang="en-US"/>
          </a:p>
        </p:txBody>
      </p:sp>
      <p:sp>
        <p:nvSpPr>
          <p:cNvPr id="5" name="Slide Number Placeholder 4">
            <a:extLst>
              <a:ext uri="{FF2B5EF4-FFF2-40B4-BE49-F238E27FC236}">
                <a16:creationId xmlns:a16="http://schemas.microsoft.com/office/drawing/2014/main" id="{8E1EE381-D50D-08D2-2D1B-9E61241A22BD}"/>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739436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685800"/>
            <a:ext cx="3953296" cy="1127275"/>
          </a:xfrm>
        </p:spPr>
        <p:txBody>
          <a:bodyPr anchor="t">
            <a:noAutofit/>
          </a:bodyPr>
          <a:lstStyle>
            <a:lvl1pPr>
              <a:defRPr sz="24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56009" y="685800"/>
            <a:ext cx="6350191" cy="115079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2212152"/>
            <a:ext cx="10827330" cy="3940196"/>
          </a:xfrm>
          <a:blipFill>
            <a:blip r:embed="rId2">
              <a:alphaModFix amt="60000"/>
              <a:extLst>
                <a:ext uri="{28A0092B-C50C-407E-A947-70E740481C1C}">
                  <a14:useLocalDpi xmlns:a14="http://schemas.microsoft.com/office/drawing/2010/main" val="0"/>
                </a:ext>
              </a:extLst>
            </a:blip>
            <a:srcRect/>
            <a:stretch>
              <a:fillRect t="-46364" b="-8130"/>
            </a:stretch>
          </a:blipFill>
        </p:spPr>
        <p:txBody>
          <a:bodyPr/>
          <a:lstStyle>
            <a:lvl1pPr marL="0" indent="0">
              <a:buNone/>
              <a:defRPr/>
            </a:lvl1pPr>
          </a:lstStyle>
          <a:p>
            <a:r>
              <a:rPr lang="en-US"/>
              <a:t>   </a:t>
            </a:r>
          </a:p>
        </p:txBody>
      </p:sp>
      <p:sp>
        <p:nvSpPr>
          <p:cNvPr id="4" name="Footer Placeholder 3">
            <a:extLst>
              <a:ext uri="{FF2B5EF4-FFF2-40B4-BE49-F238E27FC236}">
                <a16:creationId xmlns:a16="http://schemas.microsoft.com/office/drawing/2014/main" id="{BC151189-9025-E7C1-B611-A7A2BD03B499}"/>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46DEA616-DF83-AFFF-BC05-5AF6783B3589}"/>
              </a:ext>
            </a:extLst>
          </p:cNvPr>
          <p:cNvSpPr>
            <a:spLocks noGrp="1"/>
          </p:cNvSpPr>
          <p:nvPr>
            <p:ph type="dt" sz="half" idx="15"/>
          </p:nvPr>
        </p:nvSpPr>
        <p:spPr/>
        <p:txBody>
          <a:bodyPr/>
          <a:lstStyle/>
          <a:p>
            <a:endParaRPr lang="en-US"/>
          </a:p>
        </p:txBody>
      </p:sp>
      <p:sp>
        <p:nvSpPr>
          <p:cNvPr id="5" name="Slide Number Placeholder 4">
            <a:extLst>
              <a:ext uri="{FF2B5EF4-FFF2-40B4-BE49-F238E27FC236}">
                <a16:creationId xmlns:a16="http://schemas.microsoft.com/office/drawing/2014/main" id="{1BCBF149-C859-79EF-0D12-15B124182A20}"/>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5788644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841999" y="687492"/>
            <a:ext cx="5662508" cy="2017614"/>
          </a:xfrm>
        </p:spPr>
        <p:txBody>
          <a:bodyPr anchor="b">
            <a:normAutofit/>
          </a:bodyPr>
          <a:lstStyle>
            <a:lvl1pPr>
              <a:defRPr sz="2800"/>
            </a:lvl1pPr>
          </a:lstStyle>
          <a:p>
            <a:r>
              <a:rPr lang="en-US"/>
              <a:t>Click to edit Master title style</a:t>
            </a:r>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687494" y="687492"/>
            <a:ext cx="4516298" cy="5483016"/>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57969" r="-57969"/>
            </a:stretch>
          </a:blipFill>
        </p:spPr>
        <p:txBody>
          <a:bodyPr wrap="square">
            <a:noAutofit/>
          </a:bodyPr>
          <a:lstStyle>
            <a:lvl1pPr marL="0" indent="0">
              <a:buNone/>
              <a:defRPr/>
            </a:lvl1pPr>
          </a:lstStyle>
          <a:p>
            <a:r>
              <a:rPr lang="en-US"/>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841999" y="2997200"/>
            <a:ext cx="5662508" cy="3165856"/>
          </a:xfrm>
        </p:spPr>
        <p:txBody>
          <a:bodyPr>
            <a:normAutofit/>
          </a:bodyPr>
          <a:lstStyle>
            <a:lvl1pPr marL="457200" indent="-457200">
              <a:buFont typeface="+mj-lt"/>
              <a:buNone/>
              <a:defRPr sz="1400"/>
            </a:lvl1pPr>
            <a:lvl2pPr marL="571500" indent="-342900">
              <a:buFont typeface="+mj-lt"/>
              <a:buNone/>
              <a:defRPr sz="1200"/>
            </a:lvl2pPr>
            <a:lvl3pPr marL="800100" indent="-342900">
              <a:buFont typeface="+mj-lt"/>
              <a:buNone/>
              <a:defRPr sz="1100"/>
            </a:lvl3pPr>
            <a:lvl4pPr marL="1028700" indent="-342900">
              <a:buFont typeface="+mj-lt"/>
              <a:buNone/>
              <a:defRPr sz="1050"/>
            </a:lvl4pPr>
            <a:lvl5pPr>
              <a:buFont typeface="+mj-lt"/>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8CB16A7-2B91-9487-82EB-D7D51219847E}"/>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48D7B84B-FBFC-D589-881E-D4EA9886A3F0}"/>
              </a:ext>
            </a:extLst>
          </p:cNvPr>
          <p:cNvSpPr>
            <a:spLocks noGrp="1"/>
          </p:cNvSpPr>
          <p:nvPr>
            <p:ph type="dt" sz="half" idx="15"/>
          </p:nvPr>
        </p:nvSpPr>
        <p:spPr/>
        <p:txBody>
          <a:bodyPr/>
          <a:lstStyle/>
          <a:p>
            <a:endParaRPr lang="en-US"/>
          </a:p>
        </p:txBody>
      </p:sp>
      <p:sp>
        <p:nvSpPr>
          <p:cNvPr id="5" name="Slide Number Placeholder 4">
            <a:extLst>
              <a:ext uri="{FF2B5EF4-FFF2-40B4-BE49-F238E27FC236}">
                <a16:creationId xmlns:a16="http://schemas.microsoft.com/office/drawing/2014/main" id="{80F3CF0F-496C-B902-B8FD-2D816F5CB7AC}"/>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42363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87494" y="687492"/>
            <a:ext cx="6308414" cy="2017614"/>
          </a:xfrm>
        </p:spPr>
        <p:txBody>
          <a:bodyPr anchor="b">
            <a:normAutofit/>
          </a:bodyPr>
          <a:lstStyle>
            <a:lvl1pPr>
              <a:defRPr sz="28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87494" y="2997200"/>
            <a:ext cx="6308414" cy="3165856"/>
          </a:xfrm>
        </p:spPr>
        <p:txBody>
          <a:bodyPr>
            <a:normAutofit/>
          </a:bodyPr>
          <a:lstStyle>
            <a:lvl1pPr marL="457200" indent="-457200">
              <a:buFont typeface="+mj-lt"/>
              <a:buNone/>
              <a:defRPr sz="1400"/>
            </a:lvl1pPr>
            <a:lvl2pPr marL="571500" indent="-342900">
              <a:buFont typeface="+mj-lt"/>
              <a:buNone/>
              <a:defRPr sz="1200"/>
            </a:lvl2pPr>
            <a:lvl3pPr marL="800100" indent="-342900">
              <a:buFont typeface="+mj-lt"/>
              <a:buNone/>
              <a:defRPr sz="1100"/>
            </a:lvl3pPr>
            <a:lvl4pPr marL="1028700" indent="-342900">
              <a:buFont typeface="+mj-lt"/>
              <a:buNone/>
              <a:defRPr sz="1050"/>
            </a:lvl4pPr>
            <a:lvl5pPr>
              <a:buFont typeface="+mj-lt"/>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7626407" y="687492"/>
            <a:ext cx="3878100" cy="5483016"/>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75737" r="-75737"/>
            </a:stretch>
          </a:blipFill>
        </p:spPr>
        <p:txBody>
          <a:bodyPr wrap="square">
            <a:noAutofit/>
          </a:bodyPr>
          <a:lstStyle>
            <a:lvl1pPr marL="0" indent="0">
              <a:buNone/>
              <a:defRPr/>
            </a:lvl1pPr>
          </a:lstStyle>
          <a:p>
            <a:r>
              <a:rPr lang="en-US"/>
              <a:t>   </a:t>
            </a:r>
          </a:p>
        </p:txBody>
      </p:sp>
      <p:sp>
        <p:nvSpPr>
          <p:cNvPr id="4" name="Footer Placeholder 3">
            <a:extLst>
              <a:ext uri="{FF2B5EF4-FFF2-40B4-BE49-F238E27FC236}">
                <a16:creationId xmlns:a16="http://schemas.microsoft.com/office/drawing/2014/main" id="{0FFD054A-88D2-8AC5-BB55-C59F527695C7}"/>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F085A21E-8763-2E88-7470-09E43DCB7750}"/>
              </a:ext>
            </a:extLst>
          </p:cNvPr>
          <p:cNvSpPr>
            <a:spLocks noGrp="1"/>
          </p:cNvSpPr>
          <p:nvPr>
            <p:ph type="dt" sz="half" idx="15"/>
          </p:nvPr>
        </p:nvSpPr>
        <p:spPr/>
        <p:txBody>
          <a:bodyPr/>
          <a:lstStyle/>
          <a:p>
            <a:endParaRPr lang="en-US"/>
          </a:p>
        </p:txBody>
      </p:sp>
      <p:sp>
        <p:nvSpPr>
          <p:cNvPr id="5" name="Slide Number Placeholder 4">
            <a:extLst>
              <a:ext uri="{FF2B5EF4-FFF2-40B4-BE49-F238E27FC236}">
                <a16:creationId xmlns:a16="http://schemas.microsoft.com/office/drawing/2014/main" id="{8A399C91-F0A3-3A11-A3D6-7F34DD79D698}"/>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1232863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97EDD7B-DE6D-17E5-4381-530004EB8A74}"/>
              </a:ext>
            </a:extLst>
          </p:cNvPr>
          <p:cNvSpPr>
            <a:spLocks noGrp="1"/>
          </p:cNvSpPr>
          <p:nvPr>
            <p:ph type="title"/>
          </p:nvPr>
        </p:nvSpPr>
        <p:spPr>
          <a:xfrm>
            <a:off x="5841522" y="687494"/>
            <a:ext cx="5662983" cy="1049291"/>
          </a:xfrm>
        </p:spPr>
        <p:txBody>
          <a:bodyPr anchor="t"/>
          <a:lstStyle/>
          <a:p>
            <a:r>
              <a:rPr lang="en-US"/>
              <a:t>Click to edit Master title style</a:t>
            </a:r>
          </a:p>
        </p:txBody>
      </p:sp>
      <p:sp>
        <p:nvSpPr>
          <p:cNvPr id="12" name="Picture Placeholder 9">
            <a:extLst>
              <a:ext uri="{FF2B5EF4-FFF2-40B4-BE49-F238E27FC236}">
                <a16:creationId xmlns:a16="http://schemas.microsoft.com/office/drawing/2014/main" id="{4EF6A8B1-A24E-F193-B77A-9876D6702F27}"/>
              </a:ext>
            </a:extLst>
          </p:cNvPr>
          <p:cNvSpPr>
            <a:spLocks noGrp="1"/>
          </p:cNvSpPr>
          <p:nvPr>
            <p:ph type="pic" sz="quarter" idx="14" hasCustomPrompt="1"/>
          </p:nvPr>
        </p:nvSpPr>
        <p:spPr>
          <a:xfrm>
            <a:off x="678871" y="687492"/>
            <a:ext cx="4452410" cy="5483013"/>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59518" r="-59518"/>
            </a:stretch>
          </a:blipFill>
        </p:spPr>
        <p:txBody>
          <a:bodyPr wrap="square">
            <a:noAutofit/>
          </a:bodyPr>
          <a:lstStyle>
            <a:lvl1pPr marL="0" indent="0">
              <a:buNone/>
              <a:defRPr/>
            </a:lvl1pPr>
          </a:lstStyle>
          <a:p>
            <a:r>
              <a:rPr lang="en-US"/>
              <a:t>   </a:t>
            </a:r>
          </a:p>
        </p:txBody>
      </p:sp>
      <p:sp>
        <p:nvSpPr>
          <p:cNvPr id="13" name="Content Placeholder 7">
            <a:extLst>
              <a:ext uri="{FF2B5EF4-FFF2-40B4-BE49-F238E27FC236}">
                <a16:creationId xmlns:a16="http://schemas.microsoft.com/office/drawing/2014/main" id="{8676FB4F-B64E-DCC7-1309-42D58F28DBF3}"/>
              </a:ext>
            </a:extLst>
          </p:cNvPr>
          <p:cNvSpPr>
            <a:spLocks noGrp="1"/>
          </p:cNvSpPr>
          <p:nvPr>
            <p:ph sz="quarter" idx="15"/>
          </p:nvPr>
        </p:nvSpPr>
        <p:spPr>
          <a:xfrm>
            <a:off x="5841522" y="2053560"/>
            <a:ext cx="5671607" cy="411694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4DF20DA-AED3-283F-9A9E-1F1BCED1D049}"/>
              </a:ext>
            </a:extLst>
          </p:cNvPr>
          <p:cNvSpPr>
            <a:spLocks noGrp="1"/>
          </p:cNvSpPr>
          <p:nvPr>
            <p:ph type="ftr" sz="quarter" idx="17"/>
          </p:nvPr>
        </p:nvSpPr>
        <p:spPr/>
        <p:txBody>
          <a:bodyPr/>
          <a:lstStyle/>
          <a:p>
            <a:endParaRPr lang="en-US"/>
          </a:p>
        </p:txBody>
      </p:sp>
      <p:sp>
        <p:nvSpPr>
          <p:cNvPr id="2" name="Date Placeholder 1">
            <a:extLst>
              <a:ext uri="{FF2B5EF4-FFF2-40B4-BE49-F238E27FC236}">
                <a16:creationId xmlns:a16="http://schemas.microsoft.com/office/drawing/2014/main" id="{CD6F5FD8-373C-BC99-B74A-71C2F138E475}"/>
              </a:ext>
            </a:extLst>
          </p:cNvPr>
          <p:cNvSpPr>
            <a:spLocks noGrp="1"/>
          </p:cNvSpPr>
          <p:nvPr>
            <p:ph type="dt" sz="half" idx="16"/>
          </p:nvPr>
        </p:nvSpPr>
        <p:spPr/>
        <p:txBody>
          <a:bodyPr/>
          <a:lstStyle/>
          <a:p>
            <a:endParaRPr lang="en-US"/>
          </a:p>
        </p:txBody>
      </p:sp>
      <p:sp>
        <p:nvSpPr>
          <p:cNvPr id="5" name="Slide Number Placeholder 4">
            <a:extLst>
              <a:ext uri="{FF2B5EF4-FFF2-40B4-BE49-F238E27FC236}">
                <a16:creationId xmlns:a16="http://schemas.microsoft.com/office/drawing/2014/main" id="{FCDC579E-F3C4-55B0-6D77-9FEBF71C56B9}"/>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739316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97EDD7B-DE6D-17E5-4381-530004EB8A74}"/>
              </a:ext>
            </a:extLst>
          </p:cNvPr>
          <p:cNvSpPr>
            <a:spLocks noGrp="1"/>
          </p:cNvSpPr>
          <p:nvPr>
            <p:ph type="title"/>
          </p:nvPr>
        </p:nvSpPr>
        <p:spPr>
          <a:xfrm>
            <a:off x="679869" y="687494"/>
            <a:ext cx="6318225" cy="1049291"/>
          </a:xfrm>
        </p:spPr>
        <p:txBody>
          <a:bodyPr anchor="t"/>
          <a:lstStyle/>
          <a:p>
            <a:r>
              <a:rPr lang="en-US"/>
              <a:t>Click to edit Master title style</a:t>
            </a:r>
          </a:p>
        </p:txBody>
      </p:sp>
      <p:sp>
        <p:nvSpPr>
          <p:cNvPr id="13" name="Content Placeholder 7">
            <a:extLst>
              <a:ext uri="{FF2B5EF4-FFF2-40B4-BE49-F238E27FC236}">
                <a16:creationId xmlns:a16="http://schemas.microsoft.com/office/drawing/2014/main" id="{8676FB4F-B64E-DCC7-1309-42D58F28DBF3}"/>
              </a:ext>
            </a:extLst>
          </p:cNvPr>
          <p:cNvSpPr>
            <a:spLocks noGrp="1"/>
          </p:cNvSpPr>
          <p:nvPr>
            <p:ph sz="quarter" idx="15"/>
          </p:nvPr>
        </p:nvSpPr>
        <p:spPr>
          <a:xfrm>
            <a:off x="678871" y="2053560"/>
            <a:ext cx="6327847" cy="411694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9">
            <a:extLst>
              <a:ext uri="{FF2B5EF4-FFF2-40B4-BE49-F238E27FC236}">
                <a16:creationId xmlns:a16="http://schemas.microsoft.com/office/drawing/2014/main" id="{4EF6A8B1-A24E-F193-B77A-9876D6702F27}"/>
              </a:ext>
            </a:extLst>
          </p:cNvPr>
          <p:cNvSpPr>
            <a:spLocks noGrp="1"/>
          </p:cNvSpPr>
          <p:nvPr>
            <p:ph type="pic" sz="quarter" idx="14" hasCustomPrompt="1"/>
          </p:nvPr>
        </p:nvSpPr>
        <p:spPr>
          <a:xfrm>
            <a:off x="7707542" y="687492"/>
            <a:ext cx="3805587" cy="5483013"/>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67197" r="-67197"/>
            </a:stretch>
          </a:blipFill>
        </p:spPr>
        <p:txBody>
          <a:bodyPr wrap="square">
            <a:noAutofit/>
          </a:bodyPr>
          <a:lstStyle>
            <a:lvl1pPr marL="0" indent="0">
              <a:buNone/>
              <a:defRPr/>
            </a:lvl1pPr>
          </a:lstStyle>
          <a:p>
            <a:r>
              <a:rPr lang="en-US"/>
              <a:t>   </a:t>
            </a:r>
          </a:p>
        </p:txBody>
      </p:sp>
      <p:sp>
        <p:nvSpPr>
          <p:cNvPr id="3" name="Footer Placeholder 2">
            <a:extLst>
              <a:ext uri="{FF2B5EF4-FFF2-40B4-BE49-F238E27FC236}">
                <a16:creationId xmlns:a16="http://schemas.microsoft.com/office/drawing/2014/main" id="{698FC07B-DBB3-6713-7446-1CB062A1752F}"/>
              </a:ext>
            </a:extLst>
          </p:cNvPr>
          <p:cNvSpPr>
            <a:spLocks noGrp="1"/>
          </p:cNvSpPr>
          <p:nvPr>
            <p:ph type="ftr" sz="quarter" idx="17"/>
          </p:nvPr>
        </p:nvSpPr>
        <p:spPr/>
        <p:txBody>
          <a:bodyPr/>
          <a:lstStyle/>
          <a:p>
            <a:endParaRPr lang="en-US"/>
          </a:p>
        </p:txBody>
      </p:sp>
      <p:sp>
        <p:nvSpPr>
          <p:cNvPr id="2" name="Date Placeholder 1">
            <a:extLst>
              <a:ext uri="{FF2B5EF4-FFF2-40B4-BE49-F238E27FC236}">
                <a16:creationId xmlns:a16="http://schemas.microsoft.com/office/drawing/2014/main" id="{CC5CE356-8F45-9528-A1A3-57FFB6F123C7}"/>
              </a:ext>
            </a:extLst>
          </p:cNvPr>
          <p:cNvSpPr>
            <a:spLocks noGrp="1"/>
          </p:cNvSpPr>
          <p:nvPr>
            <p:ph type="dt" sz="half" idx="16"/>
          </p:nvPr>
        </p:nvSpPr>
        <p:spPr/>
        <p:txBody>
          <a:bodyPr/>
          <a:lstStyle/>
          <a:p>
            <a:endParaRPr lang="en-US"/>
          </a:p>
        </p:txBody>
      </p:sp>
      <p:sp>
        <p:nvSpPr>
          <p:cNvPr id="7" name="Slide Number Placeholder 6">
            <a:extLst>
              <a:ext uri="{FF2B5EF4-FFF2-40B4-BE49-F238E27FC236}">
                <a16:creationId xmlns:a16="http://schemas.microsoft.com/office/drawing/2014/main" id="{019DD9CF-D579-D07B-C24D-5A89B1A420D9}"/>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6056995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1" y="3880757"/>
            <a:ext cx="2978729" cy="2282300"/>
          </a:xfrm>
        </p:spPr>
        <p:txBody>
          <a:bodyPr anchor="t">
            <a:normAutofit/>
          </a:bodyPr>
          <a:lstStyle>
            <a:lvl1pPr>
              <a:defRPr sz="24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732115"/>
            <a:ext cx="10827329" cy="2711216"/>
          </a:xfrm>
          <a:blipFill>
            <a:blip r:embed="rId2">
              <a:alphaModFix amt="60000"/>
              <a:extLst>
                <a:ext uri="{28A0092B-C50C-407E-A947-70E740481C1C}">
                  <a14:useLocalDpi xmlns:a14="http://schemas.microsoft.com/office/drawing/2010/main" val="0"/>
                </a:ext>
              </a:extLst>
            </a:blip>
            <a:srcRect/>
            <a:stretch>
              <a:fillRect t="-84535" b="-39991"/>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3880758"/>
            <a:ext cx="7404607" cy="22823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9E808D1-FDEB-C4DA-A78C-86E9E878FFA9}"/>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ABDC3112-C844-AF9C-BD29-9F54BFB4BEA3}"/>
              </a:ext>
            </a:extLst>
          </p:cNvPr>
          <p:cNvSpPr>
            <a:spLocks noGrp="1"/>
          </p:cNvSpPr>
          <p:nvPr>
            <p:ph type="dt" sz="half" idx="15"/>
          </p:nvPr>
        </p:nvSpPr>
        <p:spPr/>
        <p:txBody>
          <a:bodyPr/>
          <a:lstStyle/>
          <a:p>
            <a:endParaRPr lang="en-US"/>
          </a:p>
        </p:txBody>
      </p:sp>
      <p:sp>
        <p:nvSpPr>
          <p:cNvPr id="5" name="Slide Number Placeholder 4">
            <a:extLst>
              <a:ext uri="{FF2B5EF4-FFF2-40B4-BE49-F238E27FC236}">
                <a16:creationId xmlns:a16="http://schemas.microsoft.com/office/drawing/2014/main" id="{9853455F-03AC-59D9-5F32-49E6590DEC4F}"/>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2962720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685800"/>
            <a:ext cx="3443498" cy="2330454"/>
          </a:xfrm>
        </p:spPr>
        <p:txBody>
          <a:bodyPr anchor="t">
            <a:normAutofit/>
          </a:bodyPr>
          <a:lstStyle>
            <a:lvl1pPr>
              <a:defRPr sz="24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613267" y="685800"/>
            <a:ext cx="6892933" cy="233045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678871" y="3636524"/>
            <a:ext cx="10827329" cy="2513999"/>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a:blip r:embed="rId2">
              <a:alphaModFix amt="60000"/>
              <a:extLst>
                <a:ext uri="{28A0092B-C50C-407E-A947-70E740481C1C}">
                  <a14:useLocalDpi xmlns:a14="http://schemas.microsoft.com/office/drawing/2010/main" val="0"/>
                </a:ext>
              </a:extLst>
            </a:blip>
            <a:srcRect/>
            <a:stretch>
              <a:fillRect t="-94491" b="-49353"/>
            </a:stretch>
          </a:blipFill>
        </p:spPr>
        <p:txBody>
          <a:bodyPr wrap="square">
            <a:noAutofit/>
          </a:bodyPr>
          <a:lstStyle>
            <a:lvl1pPr marL="0" indent="0">
              <a:buNone/>
              <a:defRPr/>
            </a:lvl1pPr>
          </a:lstStyle>
          <a:p>
            <a:r>
              <a:rPr lang="en-US"/>
              <a:t>   </a:t>
            </a:r>
          </a:p>
        </p:txBody>
      </p:sp>
      <p:sp>
        <p:nvSpPr>
          <p:cNvPr id="5" name="Footer Placeholder 4">
            <a:extLst>
              <a:ext uri="{FF2B5EF4-FFF2-40B4-BE49-F238E27FC236}">
                <a16:creationId xmlns:a16="http://schemas.microsoft.com/office/drawing/2014/main" id="{EE71176D-6F59-6E6F-1B64-88FAB9F6DCC5}"/>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21D15A84-35DF-61C1-E0CD-9C9F5E85A15C}"/>
              </a:ext>
            </a:extLst>
          </p:cNvPr>
          <p:cNvSpPr>
            <a:spLocks noGrp="1"/>
          </p:cNvSpPr>
          <p:nvPr>
            <p:ph type="dt" sz="half" idx="15"/>
          </p:nvPr>
        </p:nvSpPr>
        <p:spPr/>
        <p:txBody>
          <a:bodyPr/>
          <a:lstStyle/>
          <a:p>
            <a:endParaRPr lang="en-US"/>
          </a:p>
        </p:txBody>
      </p:sp>
      <p:sp>
        <p:nvSpPr>
          <p:cNvPr id="6" name="Slide Number Placeholder 5">
            <a:extLst>
              <a:ext uri="{FF2B5EF4-FFF2-40B4-BE49-F238E27FC236}">
                <a16:creationId xmlns:a16="http://schemas.microsoft.com/office/drawing/2014/main" id="{D30D8B36-4FE1-E52B-160B-145190055FA9}"/>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647773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949F66-F66B-FD13-D580-BAAF491A9580}"/>
              </a:ext>
            </a:extLst>
          </p:cNvPr>
          <p:cNvSpPr>
            <a:spLocks noGrp="1"/>
          </p:cNvSpPr>
          <p:nvPr>
            <p:ph type="title"/>
          </p:nvPr>
        </p:nvSpPr>
        <p:spPr>
          <a:xfrm>
            <a:off x="678871" y="685800"/>
            <a:ext cx="10827330" cy="985966"/>
          </a:xfrm>
        </p:spPr>
        <p:txBody>
          <a:bodyPr anchor="t"/>
          <a:lstStyle/>
          <a:p>
            <a:r>
              <a:rPr lang="en-US"/>
              <a:t>Click to edit Master title style</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678871" y="1830774"/>
            <a:ext cx="6560129" cy="433228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60000"/>
              <a:extLst>
                <a:ext uri="{28A0092B-C50C-407E-A947-70E740481C1C}">
                  <a14:useLocalDpi xmlns:a14="http://schemas.microsoft.com/office/drawing/2010/main" val="0"/>
                </a:ext>
              </a:extLst>
            </a:blip>
            <a:srcRect/>
            <a:stretch>
              <a:fillRect l="-8731" r="-8731"/>
            </a:stretch>
          </a:blipFill>
        </p:spPr>
        <p:txBody>
          <a:bodyPr vert="horz" wrap="square" lIns="91440" tIns="45720" rIns="91440" bIns="45720" rtlCol="0">
            <a:noAutofit/>
          </a:bodyPr>
          <a:lstStyle>
            <a:lvl1pPr>
              <a:defRPr lang="en-US" dirty="0"/>
            </a:lvl1pPr>
          </a:lstStyle>
          <a:p>
            <a:pPr marL="0" lvl="0" indent="0">
              <a:buNone/>
            </a:pPr>
            <a:r>
              <a:rPr lang="en-US"/>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848599" y="1830773"/>
            <a:ext cx="3657601"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F9C74D3-4953-87AB-DEFD-DAE552B32F2A}"/>
              </a:ext>
            </a:extLst>
          </p:cNvPr>
          <p:cNvSpPr>
            <a:spLocks noGrp="1"/>
          </p:cNvSpPr>
          <p:nvPr>
            <p:ph type="ftr" sz="quarter" idx="16"/>
          </p:nvPr>
        </p:nvSpPr>
        <p:spPr/>
        <p:txBody>
          <a:bodyPr/>
          <a:lstStyle/>
          <a:p>
            <a:endParaRPr lang="en-US"/>
          </a:p>
        </p:txBody>
      </p:sp>
      <p:sp>
        <p:nvSpPr>
          <p:cNvPr id="5" name="Date Placeholder 4">
            <a:extLst>
              <a:ext uri="{FF2B5EF4-FFF2-40B4-BE49-F238E27FC236}">
                <a16:creationId xmlns:a16="http://schemas.microsoft.com/office/drawing/2014/main" id="{33B4D3FF-FC3B-DF81-D68A-C24A7A51E7F8}"/>
              </a:ext>
            </a:extLst>
          </p:cNvPr>
          <p:cNvSpPr>
            <a:spLocks noGrp="1"/>
          </p:cNvSpPr>
          <p:nvPr>
            <p:ph type="dt" sz="half" idx="15"/>
          </p:nvPr>
        </p:nvSpPr>
        <p:spPr/>
        <p:txBody>
          <a:bodyPr/>
          <a:lstStyle/>
          <a:p>
            <a:endParaRPr lang="en-US"/>
          </a:p>
        </p:txBody>
      </p:sp>
      <p:sp>
        <p:nvSpPr>
          <p:cNvPr id="7" name="Slide Number Placeholder 6">
            <a:extLst>
              <a:ext uri="{FF2B5EF4-FFF2-40B4-BE49-F238E27FC236}">
                <a16:creationId xmlns:a16="http://schemas.microsoft.com/office/drawing/2014/main" id="{E0B1B140-6B27-A9E5-686F-E0A1260B1319}"/>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5204788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949F66-F66B-FD13-D580-BAAF491A9580}"/>
              </a:ext>
            </a:extLst>
          </p:cNvPr>
          <p:cNvSpPr>
            <a:spLocks noGrp="1"/>
          </p:cNvSpPr>
          <p:nvPr>
            <p:ph type="title"/>
          </p:nvPr>
        </p:nvSpPr>
        <p:spPr>
          <a:xfrm>
            <a:off x="678871" y="685800"/>
            <a:ext cx="10827330" cy="985966"/>
          </a:xfrm>
        </p:spPr>
        <p:txBody>
          <a:bodyPr anchor="t"/>
          <a:lstStyle/>
          <a:p>
            <a:r>
              <a:rPr lang="en-US"/>
              <a:t>Click to edit Master title style</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678871" y="1830774"/>
            <a:ext cx="5112329" cy="433228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60000"/>
              <a:extLst>
                <a:ext uri="{28A0092B-C50C-407E-A947-70E740481C1C}">
                  <a14:useLocalDpi xmlns:a14="http://schemas.microsoft.com/office/drawing/2010/main" val="0"/>
                </a:ext>
              </a:extLst>
            </a:blip>
            <a:srcRect/>
            <a:stretch>
              <a:fillRect l="-25363" r="-25363"/>
            </a:stretch>
          </a:blipFill>
        </p:spPr>
        <p:txBody>
          <a:bodyPr vert="horz" wrap="square" lIns="91440" tIns="45720" rIns="91440" bIns="45720" rtlCol="0">
            <a:noAutofit/>
          </a:bodyPr>
          <a:lstStyle>
            <a:lvl1pPr>
              <a:defRPr lang="en-US" dirty="0"/>
            </a:lvl1pPr>
          </a:lstStyle>
          <a:p>
            <a:pPr marL="0" lvl="0" indent="0">
              <a:buNone/>
            </a:pPr>
            <a:r>
              <a:rPr lang="en-US"/>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362821" y="1830773"/>
            <a:ext cx="5143379"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EA4CDA6C-1820-A056-2B4A-240B4D831E43}"/>
              </a:ext>
            </a:extLst>
          </p:cNvPr>
          <p:cNvSpPr>
            <a:spLocks noGrp="1"/>
          </p:cNvSpPr>
          <p:nvPr>
            <p:ph type="ftr" sz="quarter" idx="16"/>
          </p:nvPr>
        </p:nvSpPr>
        <p:spPr/>
        <p:txBody>
          <a:bodyPr/>
          <a:lstStyle/>
          <a:p>
            <a:endParaRPr lang="en-US"/>
          </a:p>
        </p:txBody>
      </p:sp>
      <p:sp>
        <p:nvSpPr>
          <p:cNvPr id="5" name="Date Placeholder 4">
            <a:extLst>
              <a:ext uri="{FF2B5EF4-FFF2-40B4-BE49-F238E27FC236}">
                <a16:creationId xmlns:a16="http://schemas.microsoft.com/office/drawing/2014/main" id="{1E93D0EB-A6DA-C46E-D18F-B61C44EF0422}"/>
              </a:ext>
            </a:extLst>
          </p:cNvPr>
          <p:cNvSpPr>
            <a:spLocks noGrp="1"/>
          </p:cNvSpPr>
          <p:nvPr>
            <p:ph type="dt" sz="half" idx="15"/>
          </p:nvPr>
        </p:nvSpPr>
        <p:spPr/>
        <p:txBody>
          <a:bodyPr/>
          <a:lstStyle/>
          <a:p>
            <a:endParaRPr lang="en-US"/>
          </a:p>
        </p:txBody>
      </p:sp>
      <p:sp>
        <p:nvSpPr>
          <p:cNvPr id="7" name="Slide Number Placeholder 6">
            <a:extLst>
              <a:ext uri="{FF2B5EF4-FFF2-40B4-BE49-F238E27FC236}">
                <a16:creationId xmlns:a16="http://schemas.microsoft.com/office/drawing/2014/main" id="{86BB683A-634D-19CA-3758-07887799DC40}"/>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9696276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1" y="685800"/>
            <a:ext cx="4274130" cy="1269482"/>
          </a:xfrm>
        </p:spPr>
        <p:txBody>
          <a:bodyPr anchor="t">
            <a:normAutofit/>
          </a:bodyPr>
          <a:lstStyle>
            <a:lvl1pPr>
              <a:defRPr sz="28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2173850"/>
            <a:ext cx="4274130" cy="3963682"/>
          </a:xfrm>
          <a:blipFill>
            <a:blip r:embed="rId2">
              <a:alphaModFix amt="60000"/>
              <a:extLst>
                <a:ext uri="{28A0092B-C50C-407E-A947-70E740481C1C}">
                  <a14:useLocalDpi xmlns:a14="http://schemas.microsoft.com/office/drawing/2010/main" val="0"/>
                </a:ext>
              </a:extLst>
            </a:blip>
            <a:srcRect/>
            <a:stretch>
              <a:fillRect l="-32473" r="-32473"/>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573333" y="685800"/>
            <a:ext cx="5932867" cy="54772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1D79C85-F436-B8CC-25B1-1484A2E6D9E5}"/>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370E5895-9C3C-E2ED-0696-017C51EB8F17}"/>
              </a:ext>
            </a:extLst>
          </p:cNvPr>
          <p:cNvSpPr>
            <a:spLocks noGrp="1"/>
          </p:cNvSpPr>
          <p:nvPr>
            <p:ph type="dt" sz="half" idx="15"/>
          </p:nvPr>
        </p:nvSpPr>
        <p:spPr/>
        <p:txBody>
          <a:bodyPr/>
          <a:lstStyle/>
          <a:p>
            <a:endParaRPr lang="en-US"/>
          </a:p>
        </p:txBody>
      </p:sp>
      <p:sp>
        <p:nvSpPr>
          <p:cNvPr id="5" name="Slide Number Placeholder 4">
            <a:extLst>
              <a:ext uri="{FF2B5EF4-FFF2-40B4-BE49-F238E27FC236}">
                <a16:creationId xmlns:a16="http://schemas.microsoft.com/office/drawing/2014/main" id="{96110E32-BBC0-38C8-4A92-51464FFB2E45}"/>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5013981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81763" y="687493"/>
            <a:ext cx="6724438" cy="1446108"/>
          </a:xfrm>
        </p:spPr>
        <p:txBody>
          <a:bodyPr anchor="t"/>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78871" y="687492"/>
            <a:ext cx="3435929" cy="5483016"/>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91918" r="-91918"/>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783374" y="2419354"/>
            <a:ext cx="6714213" cy="3743702"/>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4D434C21-9AE9-F631-7C47-0FF6C5942762}"/>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13D4C698-492C-2FAD-95DB-969CC69A6005}"/>
              </a:ext>
            </a:extLst>
          </p:cNvPr>
          <p:cNvSpPr>
            <a:spLocks noGrp="1"/>
          </p:cNvSpPr>
          <p:nvPr>
            <p:ph type="dt" sz="half" idx="15"/>
          </p:nvPr>
        </p:nvSpPr>
        <p:spPr/>
        <p:txBody>
          <a:bodyPr/>
          <a:lstStyle/>
          <a:p>
            <a:endParaRPr lang="en-US"/>
          </a:p>
        </p:txBody>
      </p:sp>
      <p:sp>
        <p:nvSpPr>
          <p:cNvPr id="9" name="Slide Number Placeholder 8">
            <a:extLst>
              <a:ext uri="{FF2B5EF4-FFF2-40B4-BE49-F238E27FC236}">
                <a16:creationId xmlns:a16="http://schemas.microsoft.com/office/drawing/2014/main" id="{85539C1F-4C6E-483B-915F-317EFA8BE922}"/>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6500434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6275" y="687493"/>
            <a:ext cx="7379174" cy="1446108"/>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78871" y="2419354"/>
            <a:ext cx="7367953" cy="3743702"/>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8724022" y="687492"/>
            <a:ext cx="2789107" cy="5483016"/>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124830" r="-124830"/>
            </a:stretch>
          </a:blipFill>
        </p:spPr>
        <p:txBody>
          <a:bodyPr wrap="square">
            <a:noAutofit/>
          </a:bodyPr>
          <a:lstStyle>
            <a:lvl1pPr marL="0" indent="0">
              <a:buNone/>
              <a:defRPr/>
            </a:lvl1pPr>
          </a:lstStyle>
          <a:p>
            <a:r>
              <a:rPr lang="en-US"/>
              <a:t>   </a:t>
            </a:r>
          </a:p>
        </p:txBody>
      </p:sp>
      <p:sp>
        <p:nvSpPr>
          <p:cNvPr id="4" name="Footer Placeholder 3">
            <a:extLst>
              <a:ext uri="{FF2B5EF4-FFF2-40B4-BE49-F238E27FC236}">
                <a16:creationId xmlns:a16="http://schemas.microsoft.com/office/drawing/2014/main" id="{DA01B279-14F8-811B-68AF-FDEBF89CFB1F}"/>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72087AEB-2562-14F9-A50E-AD7A31F76ADF}"/>
              </a:ext>
            </a:extLst>
          </p:cNvPr>
          <p:cNvSpPr>
            <a:spLocks noGrp="1"/>
          </p:cNvSpPr>
          <p:nvPr>
            <p:ph type="dt" sz="half" idx="15"/>
          </p:nvPr>
        </p:nvSpPr>
        <p:spPr/>
        <p:txBody>
          <a:bodyPr/>
          <a:lstStyle/>
          <a:p>
            <a:endParaRPr lang="en-US"/>
          </a:p>
        </p:txBody>
      </p:sp>
      <p:sp>
        <p:nvSpPr>
          <p:cNvPr id="9" name="Slide Number Placeholder 8">
            <a:extLst>
              <a:ext uri="{FF2B5EF4-FFF2-40B4-BE49-F238E27FC236}">
                <a16:creationId xmlns:a16="http://schemas.microsoft.com/office/drawing/2014/main" id="{D8BBF552-6277-D4E7-9B98-D4080873F748}"/>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6018903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B3EC321-CEEB-C816-CF10-03F0A527D569}"/>
              </a:ext>
            </a:extLst>
          </p:cNvPr>
          <p:cNvSpPr>
            <a:spLocks noGrp="1"/>
          </p:cNvSpPr>
          <p:nvPr>
            <p:ph type="title"/>
          </p:nvPr>
        </p:nvSpPr>
        <p:spPr>
          <a:xfrm>
            <a:off x="3754218" y="687493"/>
            <a:ext cx="7758911" cy="988908"/>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87494" y="687492"/>
            <a:ext cx="2360507" cy="5483016"/>
          </a:xfrm>
          <a:blipFill>
            <a:blip r:embed="rId2">
              <a:alphaModFix amt="60000"/>
              <a:extLst>
                <a:ext uri="{28A0092B-C50C-407E-A947-70E740481C1C}">
                  <a14:useLocalDpi xmlns:a14="http://schemas.microsoft.com/office/drawing/2010/main" val="0"/>
                </a:ext>
              </a:extLst>
            </a:blip>
            <a:srcRect/>
            <a:stretch>
              <a:fillRect l="-156574" r="-156574"/>
            </a:stretch>
          </a:blipFill>
        </p:spPr>
        <p:txBody>
          <a:bodyPr/>
          <a:lstStyle>
            <a:lvl1pPr marL="0" indent="0">
              <a:buNone/>
              <a:defRPr/>
            </a:lvl1pPr>
          </a:lstStyle>
          <a:p>
            <a:r>
              <a:rPr lang="en-US"/>
              <a:t>   </a:t>
            </a:r>
          </a:p>
        </p:txBody>
      </p:sp>
      <p:sp>
        <p:nvSpPr>
          <p:cNvPr id="12" name="Content Placeholder 7">
            <a:extLst>
              <a:ext uri="{FF2B5EF4-FFF2-40B4-BE49-F238E27FC236}">
                <a16:creationId xmlns:a16="http://schemas.microsoft.com/office/drawing/2014/main" id="{0F80EB41-3C35-A1B2-916F-477D2FDBA78F}"/>
              </a:ext>
            </a:extLst>
          </p:cNvPr>
          <p:cNvSpPr>
            <a:spLocks noGrp="1"/>
          </p:cNvSpPr>
          <p:nvPr>
            <p:ph sz="quarter" idx="14"/>
          </p:nvPr>
        </p:nvSpPr>
        <p:spPr>
          <a:xfrm>
            <a:off x="3754218" y="1953528"/>
            <a:ext cx="7750288" cy="420952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FB734294-24E0-2032-5C49-55BAB969D42C}"/>
              </a:ext>
            </a:extLst>
          </p:cNvPr>
          <p:cNvSpPr>
            <a:spLocks noGrp="1"/>
          </p:cNvSpPr>
          <p:nvPr>
            <p:ph type="ftr" sz="quarter" idx="16"/>
          </p:nvPr>
        </p:nvSpPr>
        <p:spPr/>
        <p:txBody>
          <a:bodyPr/>
          <a:lstStyle/>
          <a:p>
            <a:endParaRPr lang="en-US"/>
          </a:p>
        </p:txBody>
      </p:sp>
      <p:sp>
        <p:nvSpPr>
          <p:cNvPr id="2" name="Date Placeholder 1">
            <a:extLst>
              <a:ext uri="{FF2B5EF4-FFF2-40B4-BE49-F238E27FC236}">
                <a16:creationId xmlns:a16="http://schemas.microsoft.com/office/drawing/2014/main" id="{4B22AC9E-77BC-1AD2-8EB8-923CDF4BBE01}"/>
              </a:ext>
            </a:extLst>
          </p:cNvPr>
          <p:cNvSpPr>
            <a:spLocks noGrp="1"/>
          </p:cNvSpPr>
          <p:nvPr>
            <p:ph type="dt" sz="half" idx="15"/>
          </p:nvPr>
        </p:nvSpPr>
        <p:spPr/>
        <p:txBody>
          <a:bodyPr/>
          <a:lstStyle/>
          <a:p>
            <a:endParaRPr lang="en-US"/>
          </a:p>
        </p:txBody>
      </p:sp>
      <p:sp>
        <p:nvSpPr>
          <p:cNvPr id="4" name="Slide Number Placeholder 3">
            <a:extLst>
              <a:ext uri="{FF2B5EF4-FFF2-40B4-BE49-F238E27FC236}">
                <a16:creationId xmlns:a16="http://schemas.microsoft.com/office/drawing/2014/main" id="{5A2A8A83-D457-8B0A-7A32-F95024D8D586}"/>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4205788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B3EC321-CEEB-C816-CF10-03F0A527D569}"/>
              </a:ext>
            </a:extLst>
          </p:cNvPr>
          <p:cNvSpPr>
            <a:spLocks noGrp="1"/>
          </p:cNvSpPr>
          <p:nvPr>
            <p:ph type="title"/>
          </p:nvPr>
        </p:nvSpPr>
        <p:spPr>
          <a:xfrm>
            <a:off x="678131" y="687493"/>
            <a:ext cx="8424453" cy="988908"/>
          </a:xfrm>
        </p:spPr>
        <p:txBody>
          <a:bodyPr anchor="t"/>
          <a:lstStyle/>
          <a:p>
            <a:r>
              <a:rPr lang="en-US"/>
              <a:t>Click to edit Master title style</a:t>
            </a:r>
          </a:p>
        </p:txBody>
      </p:sp>
      <p:sp>
        <p:nvSpPr>
          <p:cNvPr id="12" name="Content Placeholder 7">
            <a:extLst>
              <a:ext uri="{FF2B5EF4-FFF2-40B4-BE49-F238E27FC236}">
                <a16:creationId xmlns:a16="http://schemas.microsoft.com/office/drawing/2014/main" id="{0F80EB41-3C35-A1B2-916F-477D2FDBA78F}"/>
              </a:ext>
            </a:extLst>
          </p:cNvPr>
          <p:cNvSpPr>
            <a:spLocks noGrp="1"/>
          </p:cNvSpPr>
          <p:nvPr>
            <p:ph sz="quarter" idx="14"/>
          </p:nvPr>
        </p:nvSpPr>
        <p:spPr>
          <a:xfrm>
            <a:off x="678871" y="1953528"/>
            <a:ext cx="8415090" cy="420952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9769355" y="687492"/>
            <a:ext cx="1722308" cy="5483016"/>
          </a:xfrm>
          <a:blipFill>
            <a:blip r:embed="rId2">
              <a:alphaModFix amt="60000"/>
              <a:extLst>
                <a:ext uri="{28A0092B-C50C-407E-A947-70E740481C1C}">
                  <a14:useLocalDpi xmlns:a14="http://schemas.microsoft.com/office/drawing/2010/main" val="0"/>
                </a:ext>
              </a:extLst>
            </a:blip>
            <a:srcRect/>
            <a:stretch>
              <a:fillRect l="-233120" r="-233120"/>
            </a:stretch>
          </a:blipFill>
        </p:spPr>
        <p:txBody>
          <a:bodyPr/>
          <a:lstStyle>
            <a:lvl1pPr marL="0" indent="0">
              <a:buNone/>
              <a:defRPr/>
            </a:lvl1pPr>
          </a:lstStyle>
          <a:p>
            <a:r>
              <a:rPr lang="en-US"/>
              <a:t>   </a:t>
            </a:r>
          </a:p>
        </p:txBody>
      </p:sp>
      <p:sp>
        <p:nvSpPr>
          <p:cNvPr id="3" name="Footer Placeholder 2">
            <a:extLst>
              <a:ext uri="{FF2B5EF4-FFF2-40B4-BE49-F238E27FC236}">
                <a16:creationId xmlns:a16="http://schemas.microsoft.com/office/drawing/2014/main" id="{6963ABC3-6B6D-93A5-5D5C-31E2D53D3F40}"/>
              </a:ext>
            </a:extLst>
          </p:cNvPr>
          <p:cNvSpPr>
            <a:spLocks noGrp="1"/>
          </p:cNvSpPr>
          <p:nvPr>
            <p:ph type="ftr" sz="quarter" idx="16"/>
          </p:nvPr>
        </p:nvSpPr>
        <p:spPr/>
        <p:txBody>
          <a:bodyPr/>
          <a:lstStyle/>
          <a:p>
            <a:endParaRPr lang="en-US"/>
          </a:p>
        </p:txBody>
      </p:sp>
      <p:sp>
        <p:nvSpPr>
          <p:cNvPr id="2" name="Date Placeholder 1">
            <a:extLst>
              <a:ext uri="{FF2B5EF4-FFF2-40B4-BE49-F238E27FC236}">
                <a16:creationId xmlns:a16="http://schemas.microsoft.com/office/drawing/2014/main" id="{C47FF304-5BE8-9322-A906-1705F80BA2A6}"/>
              </a:ext>
            </a:extLst>
          </p:cNvPr>
          <p:cNvSpPr>
            <a:spLocks noGrp="1"/>
          </p:cNvSpPr>
          <p:nvPr>
            <p:ph type="dt" sz="half" idx="15"/>
          </p:nvPr>
        </p:nvSpPr>
        <p:spPr/>
        <p:txBody>
          <a:bodyPr/>
          <a:lstStyle/>
          <a:p>
            <a:endParaRPr lang="en-US"/>
          </a:p>
        </p:txBody>
      </p:sp>
      <p:sp>
        <p:nvSpPr>
          <p:cNvPr id="4" name="Slide Number Placeholder 3">
            <a:extLst>
              <a:ext uri="{FF2B5EF4-FFF2-40B4-BE49-F238E27FC236}">
                <a16:creationId xmlns:a16="http://schemas.microsoft.com/office/drawing/2014/main" id="{A9E9EE94-4C42-847B-A24C-BB0C72B4D29D}"/>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383207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685800"/>
            <a:ext cx="2855064" cy="2972670"/>
          </a:xfrm>
        </p:spPr>
        <p:txBody>
          <a:bodyPr anchor="t">
            <a:normAutofit/>
          </a:bodyPr>
          <a:lstStyle>
            <a:lvl1pPr>
              <a:defRPr sz="24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0" y="3942324"/>
            <a:ext cx="2855065" cy="2206578"/>
          </a:xfrm>
          <a:blipFill>
            <a:blip r:embed="rId2">
              <a:alphaModFix amt="60000"/>
              <a:extLst>
                <a:ext uri="{28A0092B-C50C-407E-A947-70E740481C1C}">
                  <a14:useLocalDpi xmlns:a14="http://schemas.microsoft.com/office/drawing/2010/main" val="0"/>
                </a:ext>
              </a:extLst>
            </a:blip>
            <a:srcRect/>
            <a:stretch>
              <a:fillRect l="-18733" r="-18733"/>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154267" y="687492"/>
            <a:ext cx="7348626" cy="54830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FBD4A13-0539-3541-39AF-1B480EBA2F2D}"/>
              </a:ext>
            </a:extLst>
          </p:cNvPr>
          <p:cNvSpPr>
            <a:spLocks noGrp="1"/>
          </p:cNvSpPr>
          <p:nvPr>
            <p:ph type="ftr" sz="quarter" idx="16"/>
          </p:nvPr>
        </p:nvSpPr>
        <p:spPr/>
        <p:txBody>
          <a:bodyPr/>
          <a:lstStyle/>
          <a:p>
            <a:endParaRPr lang="en-US"/>
          </a:p>
        </p:txBody>
      </p:sp>
      <p:sp>
        <p:nvSpPr>
          <p:cNvPr id="5" name="Date Placeholder 4">
            <a:extLst>
              <a:ext uri="{FF2B5EF4-FFF2-40B4-BE49-F238E27FC236}">
                <a16:creationId xmlns:a16="http://schemas.microsoft.com/office/drawing/2014/main" id="{FB8ACC0E-954E-D09D-5796-336CDFE59B7E}"/>
              </a:ext>
            </a:extLst>
          </p:cNvPr>
          <p:cNvSpPr>
            <a:spLocks noGrp="1"/>
          </p:cNvSpPr>
          <p:nvPr>
            <p:ph type="dt" sz="half" idx="15"/>
          </p:nvPr>
        </p:nvSpPr>
        <p:spPr/>
        <p:txBody>
          <a:bodyPr/>
          <a:lstStyle/>
          <a:p>
            <a:endParaRPr lang="en-US"/>
          </a:p>
        </p:txBody>
      </p:sp>
      <p:sp>
        <p:nvSpPr>
          <p:cNvPr id="9" name="Slide Number Placeholder 8">
            <a:extLst>
              <a:ext uri="{FF2B5EF4-FFF2-40B4-BE49-F238E27FC236}">
                <a16:creationId xmlns:a16="http://schemas.microsoft.com/office/drawing/2014/main" id="{2AB00B6B-DAF9-BF70-8202-C26BBB5E7434}"/>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0921456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umber Lar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26CE28-2F47-41A4-DF25-8AEC2F9F9580}"/>
              </a:ext>
            </a:extLst>
          </p:cNvPr>
          <p:cNvSpPr>
            <a:spLocks noGrp="1"/>
          </p:cNvSpPr>
          <p:nvPr>
            <p:ph type="title"/>
          </p:nvPr>
        </p:nvSpPr>
        <p:spPr>
          <a:xfrm>
            <a:off x="678872" y="5027214"/>
            <a:ext cx="7620000" cy="1135842"/>
          </a:xfrm>
        </p:spPr>
        <p:txBody>
          <a:bodyPr anchor="t">
            <a:normAutofit/>
          </a:bodyPr>
          <a:lstStyle>
            <a:lvl1pPr>
              <a:defRPr sz="2000"/>
            </a:lvl1pPr>
          </a:lstStyle>
          <a:p>
            <a:r>
              <a:rPr lang="en-US"/>
              <a:t>Click to edit Master title style</a:t>
            </a:r>
          </a:p>
        </p:txBody>
      </p:sp>
      <p:sp>
        <p:nvSpPr>
          <p:cNvPr id="8" name="Content Placeholder 7">
            <a:extLst>
              <a:ext uri="{FF2B5EF4-FFF2-40B4-BE49-F238E27FC236}">
                <a16:creationId xmlns:a16="http://schemas.microsoft.com/office/drawing/2014/main" id="{857B16B5-93A5-3ACF-80AB-6B1967DD6DE4}"/>
              </a:ext>
            </a:extLst>
          </p:cNvPr>
          <p:cNvSpPr>
            <a:spLocks noGrp="1"/>
          </p:cNvSpPr>
          <p:nvPr>
            <p:ph sz="quarter" idx="14" hasCustomPrompt="1"/>
          </p:nvPr>
        </p:nvSpPr>
        <p:spPr>
          <a:xfrm>
            <a:off x="678872" y="2743201"/>
            <a:ext cx="5638800" cy="2284013"/>
          </a:xfrm>
        </p:spPr>
        <p:txBody>
          <a:bodyPr anchor="b"/>
          <a:lstStyle>
            <a:lvl1pPr marL="0" indent="0">
              <a:buNone/>
              <a:defRPr sz="13800"/>
            </a:lvl1pPr>
          </a:lstStyle>
          <a:p>
            <a:pPr lvl="0"/>
            <a:r>
              <a:rPr lang="en-US"/>
              <a:t>##%</a:t>
            </a:r>
          </a:p>
        </p:txBody>
      </p:sp>
    </p:spTree>
    <p:extLst>
      <p:ext uri="{BB962C8B-B14F-4D97-AF65-F5344CB8AC3E}">
        <p14:creationId xmlns:p14="http://schemas.microsoft.com/office/powerpoint/2010/main" val="16267011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Number Larg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5562600" y="4800600"/>
            <a:ext cx="5943600" cy="1388534"/>
          </a:xfrm>
        </p:spPr>
        <p:txBody>
          <a:bodyPr vert="horz" lIns="91440" tIns="45720" rIns="91440" bIns="45720" rtlCol="0" anchor="t">
            <a:normAutofit/>
          </a:bodyPr>
          <a:lstStyle>
            <a:lvl1pPr algn="r">
              <a:lnSpc>
                <a:spcPct val="110000"/>
              </a:lnSpc>
              <a:defRPr lang="en-US" sz="2000" dirty="0">
                <a:latin typeface="+mn-lt"/>
              </a:defRPr>
            </a:lvl1pPr>
          </a:lstStyle>
          <a:p>
            <a:pPr lvl="0">
              <a:lnSpc>
                <a:spcPct val="110000"/>
              </a:lnSpc>
            </a:pPr>
            <a:r>
              <a:rPr lang="en-US"/>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562601" y="1676400"/>
            <a:ext cx="5943600" cy="3124200"/>
          </a:xfrm>
        </p:spPr>
        <p:txBody>
          <a:bodyPr vert="horz" lIns="91440" tIns="45720" rIns="91440" bIns="45720" rtlCol="0" anchor="b">
            <a:normAutofit/>
          </a:bodyPr>
          <a:lstStyle>
            <a:lvl1pPr marL="0" indent="0" algn="r">
              <a:lnSpc>
                <a:spcPct val="90000"/>
              </a:lnSpc>
              <a:buNone/>
              <a:defRPr lang="en-US" sz="13800" b="0" dirty="0">
                <a:latin typeface="+mj-lt"/>
              </a:defRPr>
            </a:lvl1pPr>
          </a:lstStyle>
          <a:p>
            <a:pPr marL="0" lvl="0" indent="0">
              <a:lnSpc>
                <a:spcPct val="90000"/>
              </a:lnSpc>
              <a:buNone/>
            </a:pPr>
            <a:r>
              <a:rPr lang="en-US"/>
              <a:t>##%</a:t>
            </a:r>
          </a:p>
        </p:txBody>
      </p:sp>
    </p:spTree>
    <p:extLst>
      <p:ext uri="{BB962C8B-B14F-4D97-AF65-F5344CB8AC3E}">
        <p14:creationId xmlns:p14="http://schemas.microsoft.com/office/powerpoint/2010/main" val="31429174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860804" y="4191001"/>
            <a:ext cx="8470392" cy="1762537"/>
          </a:xfrm>
        </p:spPr>
        <p:txBody>
          <a:bodyPr anchor="t">
            <a:normAutofit/>
          </a:bodyPr>
          <a:lstStyle>
            <a:lvl1pPr algn="ctr">
              <a:lnSpc>
                <a:spcPct val="110000"/>
              </a:lnSpc>
              <a:defRPr lang="en-US" sz="2000" b="0" kern="1200" cap="all" spc="600" baseline="0">
                <a:solidFill>
                  <a:schemeClr val="tx1"/>
                </a:solidFill>
                <a:latin typeface="+mn-lt"/>
                <a:ea typeface="+mj-ea"/>
                <a:cs typeface="+mj-cs"/>
              </a:defRPr>
            </a:lvl1pPr>
          </a:lstStyle>
          <a:p>
            <a:r>
              <a:rPr lang="en-US"/>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1860804" y="694935"/>
            <a:ext cx="8470392" cy="3496065"/>
          </a:xfrm>
        </p:spPr>
        <p:txBody>
          <a:bodyPr anchor="b">
            <a:normAutofit/>
          </a:bodyPr>
          <a:lstStyle>
            <a:lvl1pPr marL="0" indent="0" algn="ctr">
              <a:lnSpc>
                <a:spcPct val="90000"/>
              </a:lnSpc>
              <a:buNone/>
              <a:defRPr sz="13800" b="0">
                <a:solidFill>
                  <a:schemeClr val="tx1"/>
                </a:solidFill>
                <a:latin typeface="+mj-lt"/>
              </a:defRPr>
            </a:lvl1pPr>
          </a:lstStyle>
          <a:p>
            <a:pPr lvl="0"/>
            <a:r>
              <a:rPr lang="en-US"/>
              <a:t>##%</a:t>
            </a:r>
          </a:p>
        </p:txBody>
      </p:sp>
    </p:spTree>
    <p:extLst>
      <p:ext uri="{BB962C8B-B14F-4D97-AF65-F5344CB8AC3E}">
        <p14:creationId xmlns:p14="http://schemas.microsoft.com/office/powerpoint/2010/main" val="3300386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atem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latin typeface="+mn-lt"/>
              </a:defRPr>
            </a:lvl1p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539147" y="1830774"/>
            <a:ext cx="9113707" cy="3196443"/>
          </a:xfrm>
        </p:spPr>
        <p:txBody>
          <a:bodyPr vert="horz" lIns="91440" tIns="45720" rIns="91440" bIns="45720" rtlCol="0" anchor="ctr">
            <a:normAutofit/>
          </a:bodyPr>
          <a:lstStyle>
            <a:lvl1pPr marL="0" indent="0" algn="ctr">
              <a:lnSpc>
                <a:spcPct val="90000"/>
              </a:lnSpc>
              <a:buNone/>
              <a:defRPr lang="en-US" sz="4000" b="0" cap="all" spc="600" baseline="0" dirty="0">
                <a:ea typeface="+mj-ea"/>
                <a:cs typeface="+mj-cs"/>
              </a:defRPr>
            </a:lvl1pPr>
            <a:lvl2pPr marL="228600" indent="0" algn="ctr">
              <a:lnSpc>
                <a:spcPct val="90000"/>
              </a:lnSpc>
              <a:buNone/>
              <a:defRPr lang="en-US" sz="2000" dirty="0"/>
            </a:lvl2pPr>
            <a:lvl3pPr marL="457200" indent="0" algn="ctr">
              <a:lnSpc>
                <a:spcPct val="90000"/>
              </a:lnSpc>
              <a:buNone/>
              <a:defRPr lang="en-US" sz="2000" dirty="0"/>
            </a:lvl3pPr>
            <a:lvl4pPr marL="685800" indent="0" algn="ctr">
              <a:lnSpc>
                <a:spcPct val="90000"/>
              </a:lnSpc>
              <a:buNone/>
              <a:defRPr lang="en-US" sz="2000" dirty="0"/>
            </a:lvl4pPr>
            <a:lvl5pPr marL="914400" indent="0" algn="ctr">
              <a:lnSpc>
                <a:spcPct val="90000"/>
              </a:lnSpc>
              <a:buNone/>
              <a:defRPr lang="en-US" sz="2000" dirty="0"/>
            </a:lvl5pPr>
          </a:lstStyle>
          <a:p>
            <a:pPr lvl="0">
              <a:spcBef>
                <a:spcPct val="0"/>
              </a:spcBef>
              <a:buNone/>
            </a:pPr>
            <a:r>
              <a:rPr lang="en-US"/>
              <a:t>Click to add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368736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78871" y="1325691"/>
            <a:ext cx="7169728" cy="4837366"/>
          </a:xfrm>
        </p:spPr>
        <p:txBody>
          <a:bodyPr anchor="b">
            <a:normAutofit/>
          </a:bodyPr>
          <a:lstStyle>
            <a:lvl1pPr marL="0" indent="0">
              <a:lnSpc>
                <a:spcPct val="90000"/>
              </a:lnSpc>
              <a:buNone/>
              <a:defRPr lang="en-US" sz="4000" b="0" kern="1200" cap="all" spc="600" baseline="0" dirty="0">
                <a:solidFill>
                  <a:schemeClr val="tx1"/>
                </a:solidFill>
                <a:latin typeface="+mj-lt"/>
                <a:ea typeface="+mj-ea"/>
                <a:cs typeface="+mj-cs"/>
              </a:defRPr>
            </a:lvl1pPr>
            <a:lvl2pPr marL="228600" indent="0">
              <a:lnSpc>
                <a:spcPct val="90000"/>
              </a:lnSpc>
              <a:buNone/>
              <a:defRPr lang="en-US" sz="4000" b="0" kern="1200" cap="all" spc="600" baseline="0" dirty="0">
                <a:solidFill>
                  <a:schemeClr val="tx1"/>
                </a:solidFill>
                <a:latin typeface="+mj-lt"/>
                <a:ea typeface="+mj-ea"/>
                <a:cs typeface="+mj-cs"/>
              </a:defRPr>
            </a:lvl2pPr>
            <a:lvl3pPr marL="457200" indent="0">
              <a:lnSpc>
                <a:spcPct val="90000"/>
              </a:lnSpc>
              <a:buNone/>
              <a:defRPr lang="en-US" sz="4000" b="0" kern="1200" cap="all" spc="600" baseline="0" dirty="0">
                <a:solidFill>
                  <a:schemeClr val="tx1"/>
                </a:solidFill>
                <a:latin typeface="+mj-lt"/>
                <a:ea typeface="+mj-ea"/>
                <a:cs typeface="+mj-cs"/>
              </a:defRPr>
            </a:lvl3pPr>
            <a:lvl4pPr marL="685800" indent="0">
              <a:lnSpc>
                <a:spcPct val="90000"/>
              </a:lnSpc>
              <a:buNone/>
              <a:defRPr lang="en-US" sz="4000" b="0" kern="1200" cap="all" spc="600" baseline="0" dirty="0">
                <a:solidFill>
                  <a:schemeClr val="tx1"/>
                </a:solidFill>
                <a:latin typeface="+mj-lt"/>
                <a:ea typeface="+mj-ea"/>
                <a:cs typeface="+mj-cs"/>
              </a:defRPr>
            </a:lvl4pPr>
            <a:lvl5pPr marL="914400" indent="0">
              <a:lnSpc>
                <a:spcPct val="90000"/>
              </a:lnSpc>
              <a:buNone/>
              <a:defRPr lang="en-US" sz="4000" b="0" kern="1200" cap="all" spc="600" baseline="0" dirty="0">
                <a:solidFill>
                  <a:schemeClr val="tx1"/>
                </a:solidFill>
                <a:latin typeface="+mj-lt"/>
                <a:ea typeface="+mj-ea"/>
                <a:cs typeface="+mj-cs"/>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90131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tatemen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6" name="Content Placeholder 6">
            <a:extLst>
              <a:ext uri="{FF2B5EF4-FFF2-40B4-BE49-F238E27FC236}">
                <a16:creationId xmlns:a16="http://schemas.microsoft.com/office/drawing/2014/main" id="{2A9D377F-07AE-65AF-821F-A5C0F12804B3}"/>
              </a:ext>
            </a:extLst>
          </p:cNvPr>
          <p:cNvSpPr>
            <a:spLocks noGrp="1"/>
          </p:cNvSpPr>
          <p:nvPr>
            <p:ph sz="quarter" idx="13" hasCustomPrompt="1"/>
          </p:nvPr>
        </p:nvSpPr>
        <p:spPr>
          <a:xfrm>
            <a:off x="678871" y="720332"/>
            <a:ext cx="6702552" cy="4306886"/>
          </a:xfrm>
        </p:spPr>
        <p:txBody>
          <a:bodyPr anchor="t">
            <a:normAutofit/>
          </a:bodyPr>
          <a:lstStyle>
            <a:lvl1pPr marL="0" indent="0">
              <a:lnSpc>
                <a:spcPct val="90000"/>
              </a:lnSpc>
              <a:buNone/>
              <a:defRPr lang="en-US" sz="4000" b="0" kern="1200" cap="all" spc="600" baseline="0" dirty="0">
                <a:solidFill>
                  <a:schemeClr val="tx1"/>
                </a:solidFill>
                <a:latin typeface="+mj-lt"/>
                <a:ea typeface="+mj-ea"/>
                <a:cs typeface="+mj-cs"/>
              </a:defRPr>
            </a:lvl1pPr>
            <a:lvl2pPr marL="228600" indent="0">
              <a:lnSpc>
                <a:spcPct val="90000"/>
              </a:lnSpc>
              <a:buNone/>
              <a:defRPr lang="en-US" sz="4000" b="0" kern="1200" cap="all" spc="600" baseline="0" dirty="0">
                <a:solidFill>
                  <a:schemeClr val="tx1"/>
                </a:solidFill>
                <a:latin typeface="+mj-lt"/>
                <a:ea typeface="+mj-ea"/>
                <a:cs typeface="+mj-cs"/>
              </a:defRPr>
            </a:lvl2pPr>
            <a:lvl3pPr marL="457200" indent="0">
              <a:lnSpc>
                <a:spcPct val="90000"/>
              </a:lnSpc>
              <a:buNone/>
              <a:defRPr lang="en-US" sz="4000" b="0" kern="1200" cap="all" spc="600" baseline="0" dirty="0">
                <a:solidFill>
                  <a:schemeClr val="tx1"/>
                </a:solidFill>
                <a:latin typeface="+mj-lt"/>
                <a:ea typeface="+mj-ea"/>
                <a:cs typeface="+mj-cs"/>
              </a:defRPr>
            </a:lvl3pPr>
            <a:lvl4pPr marL="685800" indent="0">
              <a:lnSpc>
                <a:spcPct val="90000"/>
              </a:lnSpc>
              <a:buNone/>
              <a:defRPr lang="en-US" sz="4000" b="0" kern="1200" cap="all" spc="600" baseline="0" dirty="0">
                <a:solidFill>
                  <a:schemeClr val="tx1"/>
                </a:solidFill>
                <a:latin typeface="+mj-lt"/>
                <a:ea typeface="+mj-ea"/>
                <a:cs typeface="+mj-cs"/>
              </a:defRPr>
            </a:lvl4pPr>
            <a:lvl5pPr marL="914400" indent="0">
              <a:lnSpc>
                <a:spcPct val="90000"/>
              </a:lnSpc>
              <a:buNone/>
              <a:defRPr lang="en-US" sz="4000" b="0" kern="1200" cap="all" spc="600" baseline="0" dirty="0">
                <a:solidFill>
                  <a:schemeClr val="tx1"/>
                </a:solidFill>
                <a:latin typeface="+mj-lt"/>
                <a:ea typeface="+mj-ea"/>
                <a:cs typeface="+mj-cs"/>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41688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5105400" y="5440680"/>
            <a:ext cx="6400800" cy="640080"/>
          </a:xfrm>
        </p:spPr>
        <p:txBody>
          <a:bodyPr anchor="ctr">
            <a:normAutofit/>
          </a:bodyPr>
          <a:lstStyle>
            <a:lvl1pPr algn="r">
              <a:lnSpc>
                <a:spcPct val="120000"/>
              </a:lnSpc>
              <a:defRPr sz="1600" spc="0">
                <a:solidFill>
                  <a:schemeClr val="tx1"/>
                </a:solidFill>
                <a:latin typeface="+mn-lt"/>
              </a:defRPr>
            </a:lvl1pPr>
          </a:lstStyle>
          <a:p>
            <a:r>
              <a:rPr lang="en-US"/>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105400" y="1600200"/>
            <a:ext cx="6400800" cy="3332480"/>
          </a:xfrm>
        </p:spPr>
        <p:txBody>
          <a:bodyPr anchor="b">
            <a:normAutofit/>
          </a:bodyPr>
          <a:lstStyle>
            <a:lvl1pPr marL="164592" indent="-164592" algn="r">
              <a:lnSpc>
                <a:spcPct val="100000"/>
              </a:lnSpc>
              <a:spcBef>
                <a:spcPts val="0"/>
              </a:spcBef>
              <a:buNone/>
              <a:defRPr sz="4800">
                <a:latin typeface="+mj-lt"/>
              </a:defRPr>
            </a:lvl1pPr>
          </a:lstStyle>
          <a:p>
            <a:pPr lvl="0"/>
            <a:r>
              <a:rPr lang="en-US"/>
              <a:t>Click to add Quote</a:t>
            </a:r>
          </a:p>
        </p:txBody>
      </p:sp>
    </p:spTree>
    <p:extLst>
      <p:ext uri="{BB962C8B-B14F-4D97-AF65-F5344CB8AC3E}">
        <p14:creationId xmlns:p14="http://schemas.microsoft.com/office/powerpoint/2010/main" val="29104863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A93739-F149-35A6-ADA9-A0193DD6D4F2}"/>
              </a:ext>
            </a:extLst>
          </p:cNvPr>
          <p:cNvSpPr>
            <a:spLocks noGrp="1"/>
          </p:cNvSpPr>
          <p:nvPr>
            <p:ph type="title" hasCustomPrompt="1"/>
          </p:nvPr>
        </p:nvSpPr>
        <p:spPr>
          <a:xfrm>
            <a:off x="678872" y="5440354"/>
            <a:ext cx="5102352" cy="669472"/>
          </a:xfrm>
        </p:spPr>
        <p:txBody>
          <a:bodyPr anchor="ctr"/>
          <a:lstStyle>
            <a:lvl1pPr>
              <a:lnSpc>
                <a:spcPct val="120000"/>
              </a:lnSpc>
              <a:defRPr sz="1600" spc="0" baseline="0"/>
            </a:lvl1pPr>
          </a:lstStyle>
          <a:p>
            <a:r>
              <a:rPr lang="en-US"/>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78872" y="914400"/>
            <a:ext cx="5102352" cy="4206240"/>
          </a:xfrm>
        </p:spPr>
        <p:txBody>
          <a:bodyPr anchor="b">
            <a:normAutofit/>
          </a:bodyPr>
          <a:lstStyle>
            <a:lvl1pPr marL="0" indent="0">
              <a:lnSpc>
                <a:spcPct val="100000"/>
              </a:lnSpc>
              <a:spcBef>
                <a:spcPts val="0"/>
              </a:spcBef>
              <a:buNone/>
              <a:defRPr sz="4800">
                <a:latin typeface="+mj-lt"/>
              </a:defRPr>
            </a:lvl1pPr>
          </a:lstStyle>
          <a:p>
            <a:pPr lvl="0"/>
            <a:r>
              <a:rPr lang="en-US"/>
              <a:t>Click to add Quote</a:t>
            </a:r>
          </a:p>
        </p:txBody>
      </p:sp>
    </p:spTree>
    <p:extLst>
      <p:ext uri="{BB962C8B-B14F-4D97-AF65-F5344CB8AC3E}">
        <p14:creationId xmlns:p14="http://schemas.microsoft.com/office/powerpoint/2010/main" val="2548248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943EF64-B72A-842D-443E-85E51FB9C0C7}"/>
              </a:ext>
            </a:extLst>
          </p:cNvPr>
          <p:cNvSpPr>
            <a:spLocks noGrp="1"/>
          </p:cNvSpPr>
          <p:nvPr>
            <p:ph type="title" hasCustomPrompt="1"/>
          </p:nvPr>
        </p:nvSpPr>
        <p:spPr>
          <a:xfrm>
            <a:off x="2895600" y="4602480"/>
            <a:ext cx="6400800" cy="640080"/>
          </a:xfrm>
        </p:spPr>
        <p:txBody>
          <a:bodyPr anchor="ctr">
            <a:normAutofit/>
          </a:bodyPr>
          <a:lstStyle>
            <a:lvl1pPr algn="ctr">
              <a:lnSpc>
                <a:spcPct val="120000"/>
              </a:lnSpc>
              <a:defRPr sz="1600" spc="0">
                <a:solidFill>
                  <a:schemeClr val="tx1"/>
                </a:solidFill>
                <a:latin typeface="+mn-lt"/>
              </a:defRPr>
            </a:lvl1pPr>
          </a:lstStyle>
          <a:p>
            <a:r>
              <a:rPr lang="en-US"/>
              <a:t>Quote Author</a:t>
            </a:r>
          </a:p>
        </p:txBody>
      </p:sp>
      <p:sp>
        <p:nvSpPr>
          <p:cNvPr id="4" name="Content Placeholder 6">
            <a:extLst>
              <a:ext uri="{FF2B5EF4-FFF2-40B4-BE49-F238E27FC236}">
                <a16:creationId xmlns:a16="http://schemas.microsoft.com/office/drawing/2014/main" id="{0648D1EC-4439-0A29-775B-BBF446B5FEC6}"/>
              </a:ext>
            </a:extLst>
          </p:cNvPr>
          <p:cNvSpPr>
            <a:spLocks noGrp="1"/>
          </p:cNvSpPr>
          <p:nvPr>
            <p:ph sz="quarter" idx="13" hasCustomPrompt="1"/>
          </p:nvPr>
        </p:nvSpPr>
        <p:spPr>
          <a:xfrm>
            <a:off x="1466850" y="1143000"/>
            <a:ext cx="9258300" cy="2951480"/>
          </a:xfrm>
        </p:spPr>
        <p:txBody>
          <a:bodyPr anchor="b">
            <a:normAutofit/>
          </a:bodyPr>
          <a:lstStyle>
            <a:lvl1pPr marL="164592" indent="-164592" algn="ctr">
              <a:lnSpc>
                <a:spcPct val="100000"/>
              </a:lnSpc>
              <a:spcBef>
                <a:spcPts val="0"/>
              </a:spcBef>
              <a:buNone/>
              <a:defRPr sz="4800">
                <a:latin typeface="+mj-lt"/>
              </a:defRPr>
            </a:lvl1pPr>
          </a:lstStyle>
          <a:p>
            <a:pPr lvl="0"/>
            <a:r>
              <a:rPr lang="en-US"/>
              <a:t>Click to add Quote</a:t>
            </a:r>
          </a:p>
        </p:txBody>
      </p:sp>
    </p:spTree>
    <p:extLst>
      <p:ext uri="{BB962C8B-B14F-4D97-AF65-F5344CB8AC3E}">
        <p14:creationId xmlns:p14="http://schemas.microsoft.com/office/powerpoint/2010/main" val="19709600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C948E0A-DAAD-770F-21DF-99504CDB6948}"/>
              </a:ext>
            </a:extLst>
          </p:cNvPr>
          <p:cNvSpPr>
            <a:spLocks noGrp="1"/>
          </p:cNvSpPr>
          <p:nvPr>
            <p:ph type="title"/>
          </p:nvPr>
        </p:nvSpPr>
        <p:spPr>
          <a:xfrm>
            <a:off x="678871" y="694932"/>
            <a:ext cx="10827330" cy="985966"/>
          </a:xfrm>
        </p:spPr>
        <p:txBody>
          <a:bodyPr anchor="t"/>
          <a:lstStyle/>
          <a:p>
            <a:r>
              <a:rPr lang="en-US"/>
              <a:t>Click to edit Master title style</a:t>
            </a:r>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86122" y="2057399"/>
            <a:ext cx="5140007"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365872" y="2057399"/>
            <a:ext cx="5140328"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FEA833E-541C-85C6-BF1E-EC605C8F4B39}"/>
              </a:ext>
            </a:extLst>
          </p:cNvPr>
          <p:cNvSpPr>
            <a:spLocks noGrp="1"/>
          </p:cNvSpPr>
          <p:nvPr>
            <p:ph type="ftr" sz="quarter" idx="18"/>
          </p:nvPr>
        </p:nvSpPr>
        <p:spPr/>
        <p:txBody>
          <a:bodyPr/>
          <a:lstStyle/>
          <a:p>
            <a:endParaRPr lang="en-US"/>
          </a:p>
        </p:txBody>
      </p:sp>
      <p:sp>
        <p:nvSpPr>
          <p:cNvPr id="2" name="Date Placeholder 1">
            <a:extLst>
              <a:ext uri="{FF2B5EF4-FFF2-40B4-BE49-F238E27FC236}">
                <a16:creationId xmlns:a16="http://schemas.microsoft.com/office/drawing/2014/main" id="{F14C70C3-D6A0-EE88-649F-33534359824B}"/>
              </a:ext>
            </a:extLst>
          </p:cNvPr>
          <p:cNvSpPr>
            <a:spLocks noGrp="1"/>
          </p:cNvSpPr>
          <p:nvPr>
            <p:ph type="dt" sz="half" idx="17"/>
          </p:nvPr>
        </p:nvSpPr>
        <p:spPr/>
        <p:txBody>
          <a:bodyPr/>
          <a:lstStyle/>
          <a:p>
            <a:endParaRPr lang="en-US"/>
          </a:p>
        </p:txBody>
      </p:sp>
      <p:sp>
        <p:nvSpPr>
          <p:cNvPr id="6" name="Slide Number Placeholder 5">
            <a:extLst>
              <a:ext uri="{FF2B5EF4-FFF2-40B4-BE49-F238E27FC236}">
                <a16:creationId xmlns:a16="http://schemas.microsoft.com/office/drawing/2014/main" id="{05795649-E940-A4B1-5901-B56C3AF3CD31}"/>
              </a:ext>
            </a:extLst>
          </p:cNvPr>
          <p:cNvSpPr>
            <a:spLocks noGrp="1"/>
          </p:cNvSpPr>
          <p:nvPr>
            <p:ph type="sldNum" sz="quarter" idx="19"/>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881241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1B7E0276-8109-589D-7633-DD4218D7AD4D}"/>
              </a:ext>
            </a:extLst>
          </p:cNvPr>
          <p:cNvSpPr>
            <a:spLocks noGrp="1"/>
          </p:cNvSpPr>
          <p:nvPr>
            <p:ph type="title"/>
          </p:nvPr>
        </p:nvSpPr>
        <p:spPr>
          <a:xfrm>
            <a:off x="678870" y="694932"/>
            <a:ext cx="10827329" cy="985966"/>
          </a:xfrm>
        </p:spPr>
        <p:txBody>
          <a:bodyPr anchor="t"/>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78870" y="1954766"/>
            <a:ext cx="514741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65774" y="1954766"/>
            <a:ext cx="5141914"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id="{068456CB-E141-4FD9-87C3-ECEBF8A7D9A1}"/>
              </a:ext>
            </a:extLst>
          </p:cNvPr>
          <p:cNvSpPr>
            <a:spLocks noGrp="1"/>
          </p:cNvSpPr>
          <p:nvPr>
            <p:ph sz="quarter" idx="15"/>
          </p:nvPr>
        </p:nvSpPr>
        <p:spPr>
          <a:xfrm>
            <a:off x="680459" y="2788468"/>
            <a:ext cx="5145670" cy="33884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9">
            <a:extLst>
              <a:ext uri="{FF2B5EF4-FFF2-40B4-BE49-F238E27FC236}">
                <a16:creationId xmlns:a16="http://schemas.microsoft.com/office/drawing/2014/main" id="{48C7E4C7-BE12-E106-3871-9FD922E346B3}"/>
              </a:ext>
            </a:extLst>
          </p:cNvPr>
          <p:cNvSpPr>
            <a:spLocks noGrp="1"/>
          </p:cNvSpPr>
          <p:nvPr>
            <p:ph sz="quarter" idx="16"/>
          </p:nvPr>
        </p:nvSpPr>
        <p:spPr>
          <a:xfrm>
            <a:off x="6365871" y="2788468"/>
            <a:ext cx="5140177" cy="33884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4F60D6F2-E303-8711-DD86-38797649A730}"/>
              </a:ext>
            </a:extLst>
          </p:cNvPr>
          <p:cNvSpPr>
            <a:spLocks noGrp="1"/>
          </p:cNvSpPr>
          <p:nvPr>
            <p:ph type="ftr" sz="quarter" idx="18"/>
          </p:nvPr>
        </p:nvSpPr>
        <p:spPr/>
        <p:txBody>
          <a:bodyPr/>
          <a:lstStyle/>
          <a:p>
            <a:endParaRPr lang="en-US"/>
          </a:p>
        </p:txBody>
      </p:sp>
      <p:sp>
        <p:nvSpPr>
          <p:cNvPr id="2" name="Date Placeholder 1">
            <a:extLst>
              <a:ext uri="{FF2B5EF4-FFF2-40B4-BE49-F238E27FC236}">
                <a16:creationId xmlns:a16="http://schemas.microsoft.com/office/drawing/2014/main" id="{7C3E9AFB-293B-FDFA-726C-92E53E70E9AF}"/>
              </a:ext>
            </a:extLst>
          </p:cNvPr>
          <p:cNvSpPr>
            <a:spLocks noGrp="1"/>
          </p:cNvSpPr>
          <p:nvPr>
            <p:ph type="dt" sz="half" idx="17"/>
          </p:nvPr>
        </p:nvSpPr>
        <p:spPr/>
        <p:txBody>
          <a:bodyPr/>
          <a:lstStyle/>
          <a:p>
            <a:endParaRPr lang="en-US"/>
          </a:p>
        </p:txBody>
      </p:sp>
      <p:sp>
        <p:nvSpPr>
          <p:cNvPr id="6" name="Slide Number Placeholder 5">
            <a:extLst>
              <a:ext uri="{FF2B5EF4-FFF2-40B4-BE49-F238E27FC236}">
                <a16:creationId xmlns:a16="http://schemas.microsoft.com/office/drawing/2014/main" id="{365AF8AA-F8D4-60EA-F11A-6775234BA521}"/>
              </a:ext>
            </a:extLst>
          </p:cNvPr>
          <p:cNvSpPr>
            <a:spLocks noGrp="1"/>
          </p:cNvSpPr>
          <p:nvPr>
            <p:ph type="sldNum" sz="quarter" idx="19"/>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0982965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5A025B8-8BA0-89AA-4360-51FBAF2B224B}"/>
              </a:ext>
            </a:extLst>
          </p:cNvPr>
          <p:cNvSpPr>
            <a:spLocks noGrp="1"/>
          </p:cNvSpPr>
          <p:nvPr>
            <p:ph type="title"/>
          </p:nvPr>
        </p:nvSpPr>
        <p:spPr>
          <a:xfrm>
            <a:off x="678872" y="694932"/>
            <a:ext cx="10827328" cy="985966"/>
          </a:xfrm>
        </p:spPr>
        <p:txBody>
          <a:bodyPr anchor="t"/>
          <a:lstStyle/>
          <a:p>
            <a:r>
              <a:rPr lang="en-US"/>
              <a:t>Click to edit Master title style</a:t>
            </a:r>
          </a:p>
        </p:txBody>
      </p:sp>
      <p:sp>
        <p:nvSpPr>
          <p:cNvPr id="3" name="Footer Placeholder 2">
            <a:extLst>
              <a:ext uri="{FF2B5EF4-FFF2-40B4-BE49-F238E27FC236}">
                <a16:creationId xmlns:a16="http://schemas.microsoft.com/office/drawing/2014/main" id="{BAC59BD1-7576-196A-D571-FD57E7190429}"/>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D684E8B1-4F38-9B1B-6424-6BC2452D4DE6}"/>
              </a:ext>
            </a:extLst>
          </p:cNvPr>
          <p:cNvSpPr>
            <a:spLocks noGrp="1"/>
          </p:cNvSpPr>
          <p:nvPr>
            <p:ph type="dt" sz="half" idx="10"/>
          </p:nvPr>
        </p:nvSpPr>
        <p:spPr/>
        <p:txBody>
          <a:bodyPr/>
          <a:lstStyle/>
          <a:p>
            <a:endParaRPr lang="en-US"/>
          </a:p>
        </p:txBody>
      </p:sp>
      <p:sp>
        <p:nvSpPr>
          <p:cNvPr id="4" name="Slide Number Placeholder 3">
            <a:extLst>
              <a:ext uri="{FF2B5EF4-FFF2-40B4-BE49-F238E27FC236}">
                <a16:creationId xmlns:a16="http://schemas.microsoft.com/office/drawing/2014/main" id="{2004E196-21CE-CE9F-7563-03912CCB4D69}"/>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7538392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5B9ECF3-58F8-D0BC-147E-E4CFB4923C49}"/>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5C939631-83CC-B848-B327-B33DAF5AF158}"/>
              </a:ext>
            </a:extLst>
          </p:cNvPr>
          <p:cNvSpPr>
            <a:spLocks noGrp="1"/>
          </p:cNvSpPr>
          <p:nvPr>
            <p:ph type="dt" sz="half" idx="10"/>
          </p:nvPr>
        </p:nvSpPr>
        <p:spPr/>
        <p:txBody>
          <a:bodyPr/>
          <a:lstStyle/>
          <a:p>
            <a:endParaRPr lang="en-US"/>
          </a:p>
        </p:txBody>
      </p:sp>
      <p:sp>
        <p:nvSpPr>
          <p:cNvPr id="4" name="Slide Number Placeholder 3">
            <a:extLst>
              <a:ext uri="{FF2B5EF4-FFF2-40B4-BE49-F238E27FC236}">
                <a16:creationId xmlns:a16="http://schemas.microsoft.com/office/drawing/2014/main" id="{68070C40-BA47-C8B9-46F3-E3616FAC2C2C}"/>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7097886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85802" y="685800"/>
            <a:ext cx="3962398" cy="1616185"/>
          </a:xfrm>
        </p:spPr>
        <p:txBody>
          <a:bodyPr anchor="t">
            <a:normAutofit/>
          </a:bodyPr>
          <a:lstStyle>
            <a:lvl1pPr>
              <a:defRPr sz="2400"/>
            </a:lvl1pPr>
          </a:lstStyle>
          <a:p>
            <a:r>
              <a:rPr lang="en-US"/>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85801" y="2590800"/>
            <a:ext cx="3962399" cy="3572257"/>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685800"/>
            <a:ext cx="6371491" cy="5468121"/>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62065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78871" y="685800"/>
            <a:ext cx="4242643" cy="1624931"/>
          </a:xfrm>
        </p:spPr>
        <p:txBody>
          <a:bodyPr anchor="t">
            <a:normAutofit/>
          </a:bodyPr>
          <a:lstStyle>
            <a:lvl1pPr>
              <a:defRPr sz="28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80679" y="2826137"/>
            <a:ext cx="4230787" cy="3336920"/>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5340483" y="698756"/>
            <a:ext cx="6165717" cy="5442639"/>
          </a:xfrm>
          <a:blipFill>
            <a:blip r:embed="rId2">
              <a:alphaModFix amt="60000"/>
              <a:extLst>
                <a:ext uri="{28A0092B-C50C-407E-A947-70E740481C1C}">
                  <a14:useLocalDpi xmlns:a14="http://schemas.microsoft.com/office/drawing/2010/main" val="0"/>
                </a:ext>
              </a:extLst>
            </a:blip>
            <a:srcRect/>
            <a:stretch>
              <a:fillRect l="-28837" r="-28837"/>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p>
        </p:txBody>
      </p:sp>
    </p:spTree>
    <p:extLst>
      <p:ext uri="{BB962C8B-B14F-4D97-AF65-F5344CB8AC3E}">
        <p14:creationId xmlns:p14="http://schemas.microsoft.com/office/powerpoint/2010/main" val="1327748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1" y="685800"/>
            <a:ext cx="5417129" cy="1819664"/>
          </a:xfrm>
        </p:spPr>
        <p:txBody>
          <a:bodyPr anchor="t">
            <a:no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78871" y="3276599"/>
            <a:ext cx="10827329" cy="2886457"/>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6179F71-BB04-AC80-5A43-4718DF5050BB}"/>
              </a:ext>
            </a:extLst>
          </p:cNvPr>
          <p:cNvSpPr>
            <a:spLocks noGrp="1"/>
          </p:cNvSpPr>
          <p:nvPr>
            <p:ph type="ftr" sz="quarter" idx="15"/>
          </p:nvPr>
        </p:nvSpPr>
        <p:spPr/>
        <p:txBody>
          <a:bodyPr/>
          <a:lstStyle/>
          <a:p>
            <a:endParaRPr lang="en-US"/>
          </a:p>
        </p:txBody>
      </p:sp>
      <p:sp>
        <p:nvSpPr>
          <p:cNvPr id="3" name="Date Placeholder 2">
            <a:extLst>
              <a:ext uri="{FF2B5EF4-FFF2-40B4-BE49-F238E27FC236}">
                <a16:creationId xmlns:a16="http://schemas.microsoft.com/office/drawing/2014/main" id="{B2C1D9A8-162F-30DE-21D0-F531C2AC38B5}"/>
              </a:ext>
            </a:extLst>
          </p:cNvPr>
          <p:cNvSpPr>
            <a:spLocks noGrp="1"/>
          </p:cNvSpPr>
          <p:nvPr>
            <p:ph type="dt" sz="half" idx="14"/>
          </p:nvPr>
        </p:nvSpPr>
        <p:spPr/>
        <p:txBody>
          <a:bodyPr/>
          <a:lstStyle/>
          <a:p>
            <a:endParaRPr lang="en-US"/>
          </a:p>
        </p:txBody>
      </p:sp>
      <p:sp>
        <p:nvSpPr>
          <p:cNvPr id="5" name="Slide Number Placeholder 4">
            <a:extLst>
              <a:ext uri="{FF2B5EF4-FFF2-40B4-BE49-F238E27FC236}">
                <a16:creationId xmlns:a16="http://schemas.microsoft.com/office/drawing/2014/main" id="{91903FBD-DD44-33D2-4C38-3C6BF9FB5E01}"/>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98593459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clusio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1" y="706305"/>
            <a:ext cx="6370507" cy="1842020"/>
          </a:xfrm>
        </p:spPr>
        <p:txBody>
          <a:bodyPr anchor="b">
            <a:noAutofit/>
          </a:bodyPr>
          <a:lstStyle>
            <a:lvl1pPr>
              <a:defRPr sz="28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78871" y="2701660"/>
            <a:ext cx="6370507" cy="2325557"/>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400"/>
            </a:lvl4pPr>
            <a:lvl5pPr marL="914400" inden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a:extLst>
              <a:ext uri="{FF2B5EF4-FFF2-40B4-BE49-F238E27FC236}">
                <a16:creationId xmlns:a16="http://schemas.microsoft.com/office/drawing/2014/main" id="{09DDBCCE-CCAB-448A-1E13-595ADE9E2A88}"/>
              </a:ext>
            </a:extLst>
          </p:cNvPr>
          <p:cNvSpPr>
            <a:spLocks noGrp="1"/>
          </p:cNvSpPr>
          <p:nvPr>
            <p:ph type="dt" sz="half" idx="2"/>
          </p:nvPr>
        </p:nvSpPr>
        <p:spPr>
          <a:xfrm>
            <a:off x="6181252" y="6343955"/>
            <a:ext cx="2202644" cy="365125"/>
          </a:xfrm>
          <a:prstGeom prst="rect">
            <a:avLst/>
          </a:prstGeom>
        </p:spPr>
        <p:txBody>
          <a:bodyPr vert="horz" lIns="91440" tIns="45720" rIns="91440" bIns="45720" rtlCol="0" anchor="ctr"/>
          <a:lstStyle>
            <a:lvl1pPr algn="ctr">
              <a:defRPr sz="900">
                <a:solidFill>
                  <a:schemeClr val="tx1"/>
                </a:solidFill>
              </a:defRPr>
            </a:lvl1pPr>
          </a:lstStyle>
          <a:p>
            <a:pPr algn="ctr"/>
            <a:endParaRPr lang="en-US"/>
          </a:p>
        </p:txBody>
      </p:sp>
      <p:sp>
        <p:nvSpPr>
          <p:cNvPr id="11" name="Slide Number Placeholder 5">
            <a:extLst>
              <a:ext uri="{FF2B5EF4-FFF2-40B4-BE49-F238E27FC236}">
                <a16:creationId xmlns:a16="http://schemas.microsoft.com/office/drawing/2014/main" id="{02C093BF-07F3-517D-599F-4A80C3D441E7}"/>
              </a:ext>
            </a:extLst>
          </p:cNvPr>
          <p:cNvSpPr>
            <a:spLocks noGrp="1"/>
          </p:cNvSpPr>
          <p:nvPr>
            <p:ph type="sldNum" sz="quarter" idx="4"/>
          </p:nvPr>
        </p:nvSpPr>
        <p:spPr>
          <a:xfrm>
            <a:off x="11147097"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29592063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78871" y="694938"/>
            <a:ext cx="10825637" cy="79208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78872" y="1676400"/>
            <a:ext cx="10825636" cy="44866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hidden="1">
            <a:extLst>
              <a:ext uri="{FF2B5EF4-FFF2-40B4-BE49-F238E27FC236}">
                <a16:creationId xmlns:a16="http://schemas.microsoft.com/office/drawing/2014/main" id="{D7982C74-1A7B-1EF6-C767-EC1102B8BC05}"/>
              </a:ext>
            </a:extLst>
          </p:cNvPr>
          <p:cNvSpPr/>
          <p:nvPr/>
        </p:nvSpPr>
        <p:spPr>
          <a:xfrm>
            <a:off x="11504507" y="0"/>
            <a:ext cx="687493"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hidden="1">
            <a:extLst>
              <a:ext uri="{FF2B5EF4-FFF2-40B4-BE49-F238E27FC236}">
                <a16:creationId xmlns:a16="http://schemas.microsoft.com/office/drawing/2014/main" id="{1C58F15E-3B29-FA0D-33D1-930904DB63AC}"/>
              </a:ext>
            </a:extLst>
          </p:cNvPr>
          <p:cNvSpPr/>
          <p:nvPr userDrawn="1"/>
        </p:nvSpPr>
        <p:spPr>
          <a:xfrm>
            <a:off x="11504507" y="0"/>
            <a:ext cx="687493"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a:extLst>
              <a:ext uri="{FF2B5EF4-FFF2-40B4-BE49-F238E27FC236}">
                <a16:creationId xmlns:a16="http://schemas.microsoft.com/office/drawing/2014/main" id="{CACE51C6-D285-36B9-E05D-34304BF86607}"/>
              </a:ext>
            </a:extLst>
          </p:cNvPr>
          <p:cNvSpPr>
            <a:spLocks noGrp="1"/>
          </p:cNvSpPr>
          <p:nvPr>
            <p:ph type="dt" sz="half" idx="2"/>
          </p:nvPr>
        </p:nvSpPr>
        <p:spPr>
          <a:xfrm>
            <a:off x="8893929" y="6343955"/>
            <a:ext cx="2202644" cy="365125"/>
          </a:xfrm>
          <a:prstGeom prst="rect">
            <a:avLst/>
          </a:prstGeom>
        </p:spPr>
        <p:txBody>
          <a:bodyPr vert="horz" lIns="91440" tIns="45720" rIns="91440" bIns="45720" rtlCol="0" anchor="ctr"/>
          <a:lstStyle>
            <a:lvl1pPr algn="r" rtl="0">
              <a:defRPr sz="900">
                <a:solidFill>
                  <a:schemeClr val="tx1"/>
                </a:solidFill>
              </a:defRPr>
            </a:lvl1pPr>
          </a:lstStyle>
          <a:p>
            <a:endParaRPr lang="en-US"/>
          </a:p>
        </p:txBody>
      </p:sp>
      <p:sp>
        <p:nvSpPr>
          <p:cNvPr id="12" name="Footer Placeholder 4">
            <a:extLst>
              <a:ext uri="{FF2B5EF4-FFF2-40B4-BE49-F238E27FC236}">
                <a16:creationId xmlns:a16="http://schemas.microsoft.com/office/drawing/2014/main" id="{53C65791-CE33-6F98-64A9-9C6803567DBD}"/>
              </a:ext>
            </a:extLst>
          </p:cNvPr>
          <p:cNvSpPr>
            <a:spLocks noGrp="1"/>
          </p:cNvSpPr>
          <p:nvPr>
            <p:ph type="ftr" sz="quarter" idx="3"/>
          </p:nvPr>
        </p:nvSpPr>
        <p:spPr>
          <a:xfrm>
            <a:off x="678871" y="6343955"/>
            <a:ext cx="2739181" cy="365125"/>
          </a:xfrm>
          <a:prstGeom prst="rect">
            <a:avLst/>
          </a:prstGeom>
        </p:spPr>
        <p:txBody>
          <a:bodyPr vert="horz" lIns="91440" tIns="45720" rIns="91440" bIns="45720" rtlCol="0" anchor="ctr"/>
          <a:lstStyle>
            <a:lvl1pPr algn="l" rtl="0">
              <a:defRPr sz="900">
                <a:solidFill>
                  <a:schemeClr val="tx1"/>
                </a:solidFill>
              </a:defRPr>
            </a:lvl1pPr>
          </a:lstStyle>
          <a:p>
            <a:endParaRPr lang="en-US"/>
          </a:p>
        </p:txBody>
      </p:sp>
      <p:sp>
        <p:nvSpPr>
          <p:cNvPr id="13" name="Slide Number Placeholder 5">
            <a:extLst>
              <a:ext uri="{FF2B5EF4-FFF2-40B4-BE49-F238E27FC236}">
                <a16:creationId xmlns:a16="http://schemas.microsoft.com/office/drawing/2014/main" id="{9C4E2BDE-BF41-53AE-AAF9-E1E0BE6AB889}"/>
              </a:ext>
            </a:extLst>
          </p:cNvPr>
          <p:cNvSpPr>
            <a:spLocks noGrp="1"/>
          </p:cNvSpPr>
          <p:nvPr>
            <p:ph type="sldNum" sz="quarter" idx="4"/>
          </p:nvPr>
        </p:nvSpPr>
        <p:spPr>
          <a:xfrm>
            <a:off x="11147097" y="6343955"/>
            <a:ext cx="357412" cy="365125"/>
          </a:xfrm>
          <a:prstGeom prst="rect">
            <a:avLst/>
          </a:prstGeom>
        </p:spPr>
        <p:txBody>
          <a:bodyPr vert="horz" lIns="91440" tIns="45720" rIns="91440" bIns="45720" rtlCol="0" anchor="ctr"/>
          <a:lstStyle>
            <a:lvl1pPr algn="r" rtl="0">
              <a:defRPr sz="900">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309491445"/>
      </p:ext>
    </p:extLst>
  </p:cSld>
  <p:clrMap bg1="dk1" tx1="lt1" bg2="dk2" tx2="lt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 id="2147484029" r:id="rId18"/>
    <p:sldLayoutId id="2147484030" r:id="rId19"/>
    <p:sldLayoutId id="2147484031" r:id="rId20"/>
    <p:sldLayoutId id="2147484032" r:id="rId21"/>
    <p:sldLayoutId id="2147484033" r:id="rId22"/>
    <p:sldLayoutId id="2147484034" r:id="rId23"/>
    <p:sldLayoutId id="2147484035" r:id="rId24"/>
    <p:sldLayoutId id="2147484036" r:id="rId25"/>
    <p:sldLayoutId id="2147484037" r:id="rId26"/>
    <p:sldLayoutId id="2147484038" r:id="rId27"/>
    <p:sldLayoutId id="2147484039" r:id="rId28"/>
    <p:sldLayoutId id="2147484040" r:id="rId29"/>
    <p:sldLayoutId id="2147484041" r:id="rId30"/>
    <p:sldLayoutId id="2147484042" r:id="rId31"/>
    <p:sldLayoutId id="2147484043" r:id="rId32"/>
    <p:sldLayoutId id="2147484044" r:id="rId33"/>
    <p:sldLayoutId id="2147484045" r:id="rId34"/>
    <p:sldLayoutId id="2147484046" r:id="rId35"/>
    <p:sldLayoutId id="2147484047" r:id="rId36"/>
    <p:sldLayoutId id="2147484048" r:id="rId37"/>
    <p:sldLayoutId id="2147484049" r:id="rId38"/>
    <p:sldLayoutId id="2147484050" r:id="rId39"/>
    <p:sldLayoutId id="2147484051" r:id="rId40"/>
    <p:sldLayoutId id="2147484052" r:id="rId41"/>
    <p:sldLayoutId id="2147484053" r:id="rId42"/>
    <p:sldLayoutId id="2147484054" r:id="rId43"/>
    <p:sldLayoutId id="2147484055" r:id="rId44"/>
    <p:sldLayoutId id="2147484056" r:id="rId45"/>
    <p:sldLayoutId id="2147484057" r:id="rId46"/>
    <p:sldLayoutId id="2147484058" r:id="rId47"/>
    <p:sldLayoutId id="2147484059" r:id="rId48"/>
    <p:sldLayoutId id="2147484060" r:id="rId49"/>
    <p:sldLayoutId id="2147484061" r:id="rId50"/>
    <p:sldLayoutId id="2147484062" r:id="rId51"/>
    <p:sldLayoutId id="2147484063" r:id="rId52"/>
  </p:sldLayoutIdLst>
  <p:hf sldNum="0" hdr="0" ftr="0" dt="0"/>
  <p:txStyles>
    <p:titleStyle>
      <a:lvl1pPr algn="l" defTabSz="914400" rtl="0" eaLnBrk="1" latinLnBrk="0" hangingPunct="1">
        <a:lnSpc>
          <a:spcPct val="100000"/>
        </a:lnSpc>
        <a:spcBef>
          <a:spcPct val="0"/>
        </a:spcBef>
        <a:buNone/>
        <a:defRPr sz="2800" b="0" kern="1200" cap="all" spc="600" baseline="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2pPr>
      <a:lvl3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7" orient="horz" pos="2160" userDrawn="1">
          <p15:clr>
            <a:srgbClr val="F26B43"/>
          </p15:clr>
        </p15:guide>
        <p15:guide id="28" pos="3840" userDrawn="1">
          <p15:clr>
            <a:srgbClr val="F26B43"/>
          </p15:clr>
        </p15:guide>
        <p15:guide id="29" pos="7296" userDrawn="1">
          <p15:clr>
            <a:srgbClr val="F26B43"/>
          </p15:clr>
        </p15:guide>
        <p15:guide id="30" pos="38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www.n6mud.com" TargetMode="External"/><Relationship Id="rId1" Type="http://schemas.openxmlformats.org/officeDocument/2006/relationships/slideLayout" Target="../slideLayouts/slideLayout2.xml"/><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872FD-7E92-C3C8-5956-A6C41548252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01FB9CD-CBF7-C634-8B2F-5E2490FDF9F0}"/>
              </a:ext>
            </a:extLst>
          </p:cNvPr>
          <p:cNvSpPr>
            <a:spLocks noGrp="1"/>
          </p:cNvSpPr>
          <p:nvPr>
            <p:ph type="ctrTitle"/>
          </p:nvPr>
        </p:nvSpPr>
        <p:spPr>
          <a:xfrm>
            <a:off x="7946266" y="4587408"/>
            <a:ext cx="3766069" cy="1306132"/>
          </a:xfrm>
        </p:spPr>
        <p:txBody>
          <a:bodyPr>
            <a:normAutofit/>
          </a:bodyPr>
          <a:lstStyle/>
          <a:p>
            <a:r>
              <a:rPr lang="en-US"/>
              <a:t>WHAT IS ESSB?</a:t>
            </a:r>
          </a:p>
        </p:txBody>
      </p:sp>
      <p:pic>
        <p:nvPicPr>
          <p:cNvPr id="8" name="Picture 7">
            <a:extLst>
              <a:ext uri="{FF2B5EF4-FFF2-40B4-BE49-F238E27FC236}">
                <a16:creationId xmlns:a16="http://schemas.microsoft.com/office/drawing/2014/main" id="{4AD8D4A2-9E28-39E1-0A07-F296A2CBCCDE}"/>
              </a:ext>
            </a:extLst>
          </p:cNvPr>
          <p:cNvPicPr>
            <a:picLocks noChangeAspect="1"/>
          </p:cNvPicPr>
          <p:nvPr/>
        </p:nvPicPr>
        <p:blipFill>
          <a:blip r:embed="rId3"/>
          <a:stretch>
            <a:fillRect/>
          </a:stretch>
        </p:blipFill>
        <p:spPr>
          <a:xfrm>
            <a:off x="3123030" y="455839"/>
            <a:ext cx="5953421" cy="5957042"/>
          </a:xfrm>
          <a:prstGeom prst="rect">
            <a:avLst/>
          </a:prstGeom>
        </p:spPr>
      </p:pic>
    </p:spTree>
    <p:extLst>
      <p:ext uri="{BB962C8B-B14F-4D97-AF65-F5344CB8AC3E}">
        <p14:creationId xmlns:p14="http://schemas.microsoft.com/office/powerpoint/2010/main" val="2329614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0BAEA-A9D6-CFCF-74B3-1031DC464616}"/>
              </a:ext>
            </a:extLst>
          </p:cNvPr>
          <p:cNvSpPr>
            <a:spLocks noGrp="1"/>
          </p:cNvSpPr>
          <p:nvPr>
            <p:ph type="title"/>
          </p:nvPr>
        </p:nvSpPr>
        <p:spPr/>
        <p:txBody>
          <a:bodyPr/>
          <a:lstStyle/>
          <a:p>
            <a:r>
              <a:rPr lang="en-US" b="1"/>
              <a:t>WHAT IS ESSB?</a:t>
            </a:r>
          </a:p>
        </p:txBody>
      </p:sp>
      <p:sp>
        <p:nvSpPr>
          <p:cNvPr id="3" name="Content Placeholder 2">
            <a:extLst>
              <a:ext uri="{FF2B5EF4-FFF2-40B4-BE49-F238E27FC236}">
                <a16:creationId xmlns:a16="http://schemas.microsoft.com/office/drawing/2014/main" id="{FE9815ED-1AC1-8518-031D-B7C62DBC4BB7}"/>
              </a:ext>
            </a:extLst>
          </p:cNvPr>
          <p:cNvSpPr>
            <a:spLocks noGrp="1"/>
          </p:cNvSpPr>
          <p:nvPr>
            <p:ph idx="1"/>
          </p:nvPr>
        </p:nvSpPr>
        <p:spPr>
          <a:xfrm>
            <a:off x="805872" y="1403593"/>
            <a:ext cx="10827328" cy="4967282"/>
          </a:xfrm>
        </p:spPr>
        <p:txBody>
          <a:bodyPr vert="horz" lIns="91440" tIns="45720" rIns="91440" bIns="45720" rtlCol="0" anchor="t">
            <a:normAutofit/>
          </a:bodyPr>
          <a:lstStyle/>
          <a:p>
            <a:pPr marL="0" indent="0">
              <a:buNone/>
            </a:pPr>
            <a:r>
              <a:rPr lang="en-US" sz="2000">
                <a:ea typeface="+mn-lt"/>
                <a:cs typeface="+mn-lt"/>
              </a:rPr>
              <a:t>EXTENDED SINGLE SIDEBAND (ESSB)</a:t>
            </a:r>
            <a:br>
              <a:rPr lang="en-US" b="1">
                <a:ea typeface="+mn-lt"/>
                <a:cs typeface="+mn-lt"/>
              </a:rPr>
            </a:br>
            <a:br>
              <a:rPr lang="en-US" b="1">
                <a:ea typeface="+mn-lt"/>
                <a:cs typeface="+mn-lt"/>
              </a:rPr>
            </a:br>
            <a:r>
              <a:rPr lang="en-US" sz="2000">
                <a:ea typeface="+mn-lt"/>
                <a:cs typeface="+mn-lt"/>
              </a:rPr>
              <a:t>It's a hi-fi variant of conventional SSB voice operation on the HF amateur bands. Instead of the typical ~2.4–2.8 kHz transmit bandwidth optimized for intelligibility under poor conditions, ESSB operators run roughly 4–6 kHz of audio bandwidth to get much fuller, more natural-sounding audio.</a:t>
            </a:r>
            <a:endParaRPr lang="en-US">
              <a:ea typeface="+mn-lt"/>
              <a:cs typeface="+mn-lt"/>
            </a:endParaRPr>
          </a:p>
          <a:p>
            <a:pPr marL="0" indent="0">
              <a:buNone/>
            </a:pPr>
            <a:r>
              <a:rPr lang="en-US" sz="2000">
                <a:ea typeface="+mn-lt"/>
                <a:cs typeface="+mn-lt"/>
              </a:rPr>
              <a:t>IT'S ILLEGAL, RIGHT?</a:t>
            </a:r>
          </a:p>
          <a:p>
            <a:pPr marL="0" indent="0">
              <a:buNone/>
            </a:pPr>
            <a:r>
              <a:rPr lang="en-US" sz="2000">
                <a:ea typeface="+mn-lt"/>
                <a:cs typeface="+mn-lt"/>
              </a:rPr>
              <a:t>In the US, FCC Part 97 sets no hard bandwidth limit on HF</a:t>
            </a:r>
            <a:br>
              <a:rPr lang="en-US" sz="2000">
                <a:ea typeface="+mn-lt"/>
                <a:cs typeface="+mn-lt"/>
              </a:rPr>
            </a:br>
            <a:r>
              <a:rPr lang="en-US" sz="2000">
                <a:ea typeface="+mn-lt"/>
                <a:cs typeface="+mn-lt"/>
              </a:rPr>
              <a:t>phone emissions (only that it be within the phone </a:t>
            </a:r>
            <a:r>
              <a:rPr lang="en-US" sz="2000" err="1">
                <a:ea typeface="+mn-lt"/>
                <a:cs typeface="+mn-lt"/>
              </a:rPr>
              <a:t>subbands</a:t>
            </a:r>
            <a:br>
              <a:rPr lang="en-US" sz="2000">
                <a:ea typeface="+mn-lt"/>
                <a:cs typeface="+mn-lt"/>
              </a:rPr>
            </a:br>
            <a:r>
              <a:rPr lang="en-US" sz="2000">
                <a:ea typeface="+mn-lt"/>
                <a:cs typeface="+mn-lt"/>
              </a:rPr>
              <a:t>and good engineering practice), so ESSB is legal. Other</a:t>
            </a:r>
            <a:br>
              <a:rPr lang="en-US" sz="2000">
                <a:ea typeface="+mn-lt"/>
                <a:cs typeface="+mn-lt"/>
              </a:rPr>
            </a:br>
            <a:r>
              <a:rPr lang="en-US" sz="2000">
                <a:ea typeface="+mn-lt"/>
                <a:cs typeface="+mn-lt"/>
              </a:rPr>
              <a:t>administrations do impose bandwidth limits, so it varies by</a:t>
            </a:r>
            <a:br>
              <a:rPr lang="en-US" sz="2000">
                <a:ea typeface="+mn-lt"/>
                <a:cs typeface="+mn-lt"/>
              </a:rPr>
            </a:br>
            <a:r>
              <a:rPr lang="en-US" sz="2000">
                <a:ea typeface="+mn-lt"/>
                <a:cs typeface="+mn-lt"/>
              </a:rPr>
              <a:t>country.</a:t>
            </a:r>
            <a:br>
              <a:rPr lang="en-US" sz="2000">
                <a:ea typeface="+mn-lt"/>
                <a:cs typeface="+mn-lt"/>
              </a:rPr>
            </a:br>
            <a:br>
              <a:rPr lang="en-US" sz="2000">
                <a:ea typeface="+mn-lt"/>
                <a:cs typeface="+mn-lt"/>
              </a:rPr>
            </a:br>
            <a:r>
              <a:rPr lang="en-US" sz="2000">
                <a:ea typeface="+mn-lt"/>
                <a:cs typeface="+mn-lt"/>
              </a:rPr>
              <a:t>ESSB: </a:t>
            </a:r>
            <a:r>
              <a:rPr lang="en-US" sz="2000" b="1">
                <a:ea typeface="+mn-lt"/>
                <a:cs typeface="+mn-lt"/>
              </a:rPr>
              <a:t>4K00J3E</a:t>
            </a:r>
            <a:r>
              <a:rPr lang="en-US" sz="2000">
                <a:ea typeface="+mn-lt"/>
                <a:cs typeface="+mn-lt"/>
              </a:rPr>
              <a:t>, </a:t>
            </a:r>
            <a:r>
              <a:rPr lang="en-US" sz="2000" b="1">
                <a:ea typeface="+mn-lt"/>
                <a:cs typeface="+mn-lt"/>
              </a:rPr>
              <a:t>6K00J3E</a:t>
            </a:r>
            <a:endParaRPr lang="en-US" b="1">
              <a:ea typeface="+mn-lt"/>
              <a:cs typeface="+mn-lt"/>
            </a:endParaRPr>
          </a:p>
        </p:txBody>
      </p:sp>
      <p:pic>
        <p:nvPicPr>
          <p:cNvPr id="4" name="Picture 3">
            <a:extLst>
              <a:ext uri="{FF2B5EF4-FFF2-40B4-BE49-F238E27FC236}">
                <a16:creationId xmlns:a16="http://schemas.microsoft.com/office/drawing/2014/main" id="{E12D7162-D34B-3F08-5899-AA9D960C0FAB}"/>
              </a:ext>
            </a:extLst>
          </p:cNvPr>
          <p:cNvPicPr>
            <a:picLocks noChangeAspect="1"/>
          </p:cNvPicPr>
          <p:nvPr/>
        </p:nvPicPr>
        <p:blipFill>
          <a:blip r:embed="rId2"/>
          <a:stretch>
            <a:fillRect/>
          </a:stretch>
        </p:blipFill>
        <p:spPr>
          <a:xfrm>
            <a:off x="7804727" y="3429000"/>
            <a:ext cx="3702188" cy="2744484"/>
          </a:xfrm>
          <a:prstGeom prst="rect">
            <a:avLst/>
          </a:prstGeom>
        </p:spPr>
      </p:pic>
    </p:spTree>
    <p:extLst>
      <p:ext uri="{BB962C8B-B14F-4D97-AF65-F5344CB8AC3E}">
        <p14:creationId xmlns:p14="http://schemas.microsoft.com/office/powerpoint/2010/main" val="386765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A5199-110A-B674-E497-1DF04FD374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DA7500-9353-A3A8-84E9-E67726D3C478}"/>
              </a:ext>
            </a:extLst>
          </p:cNvPr>
          <p:cNvSpPr>
            <a:spLocks noGrp="1"/>
          </p:cNvSpPr>
          <p:nvPr>
            <p:ph type="title"/>
          </p:nvPr>
        </p:nvSpPr>
        <p:spPr/>
        <p:txBody>
          <a:bodyPr/>
          <a:lstStyle/>
          <a:p>
            <a:r>
              <a:rPr lang="en-US" b="1"/>
              <a:t>DID YOU  KNOW YOU'RE SPLATTERING?</a:t>
            </a:r>
            <a:endParaRPr lang="en-US"/>
          </a:p>
        </p:txBody>
      </p:sp>
      <p:sp>
        <p:nvSpPr>
          <p:cNvPr id="6" name="Content Placeholder 5">
            <a:extLst>
              <a:ext uri="{FF2B5EF4-FFF2-40B4-BE49-F238E27FC236}">
                <a16:creationId xmlns:a16="http://schemas.microsoft.com/office/drawing/2014/main" id="{361B9F51-7752-1B86-11F1-A341E6AEF526}"/>
              </a:ext>
            </a:extLst>
          </p:cNvPr>
          <p:cNvSpPr>
            <a:spLocks noGrp="1"/>
          </p:cNvSpPr>
          <p:nvPr>
            <p:ph idx="1"/>
          </p:nvPr>
        </p:nvSpPr>
        <p:spPr>
          <a:xfrm>
            <a:off x="4488871" y="1830774"/>
            <a:ext cx="7236694" cy="5025010"/>
          </a:xfrm>
        </p:spPr>
        <p:txBody>
          <a:bodyPr vert="horz" lIns="91440" tIns="45720" rIns="91440" bIns="45720" rtlCol="0" anchor="t">
            <a:normAutofit/>
          </a:bodyPr>
          <a:lstStyle/>
          <a:p>
            <a:pPr marL="0" indent="0">
              <a:buNone/>
            </a:pPr>
            <a:r>
              <a:rPr lang="en-US" sz="2000" dirty="0"/>
              <a:t>It's a very common misconception that ESSB signals take up unnecessary bandwidth.</a:t>
            </a:r>
            <a:br>
              <a:rPr lang="en-US" sz="2000"/>
            </a:br>
            <a:br>
              <a:rPr lang="en-US" sz="2000"/>
            </a:br>
            <a:br>
              <a:rPr lang="en-US" sz="2000"/>
            </a:br>
            <a:br>
              <a:rPr lang="en-US" sz="2000"/>
            </a:br>
            <a:br>
              <a:rPr lang="en-US" sz="2000"/>
            </a:br>
            <a:br>
              <a:rPr lang="en-US" sz="2000"/>
            </a:br>
            <a:br>
              <a:rPr lang="en-US" sz="2000"/>
            </a:br>
            <a:br>
              <a:rPr lang="en-US" sz="2000"/>
            </a:br>
            <a:br>
              <a:rPr lang="en-US" sz="2000"/>
            </a:br>
            <a:r>
              <a:rPr lang="en-US" sz="2000" dirty="0"/>
              <a:t>It's incredibly common that the person coming to tell us we're "splattering" is actually running dirty or putting out harmful IMD.</a:t>
            </a:r>
            <a:br>
              <a:rPr lang="en-US" sz="2000"/>
            </a:br>
            <a:br>
              <a:rPr lang="en-US" sz="2000"/>
            </a:br>
            <a:endParaRPr lang="en-US" sz="2000"/>
          </a:p>
        </p:txBody>
      </p:sp>
      <p:pic>
        <p:nvPicPr>
          <p:cNvPr id="7" name="Picture 6">
            <a:extLst>
              <a:ext uri="{FF2B5EF4-FFF2-40B4-BE49-F238E27FC236}">
                <a16:creationId xmlns:a16="http://schemas.microsoft.com/office/drawing/2014/main" id="{461E3CE5-1DB0-AC1C-3A93-0058599C8C76}"/>
              </a:ext>
            </a:extLst>
          </p:cNvPr>
          <p:cNvPicPr>
            <a:picLocks noChangeAspect="1"/>
          </p:cNvPicPr>
          <p:nvPr/>
        </p:nvPicPr>
        <p:blipFill>
          <a:blip r:embed="rId2"/>
          <a:stretch>
            <a:fillRect/>
          </a:stretch>
        </p:blipFill>
        <p:spPr>
          <a:xfrm>
            <a:off x="761423" y="1825770"/>
            <a:ext cx="3280063" cy="3968461"/>
          </a:xfrm>
          <a:prstGeom prst="rect">
            <a:avLst/>
          </a:prstGeom>
        </p:spPr>
      </p:pic>
      <p:pic>
        <p:nvPicPr>
          <p:cNvPr id="9" name="Picture 8">
            <a:extLst>
              <a:ext uri="{FF2B5EF4-FFF2-40B4-BE49-F238E27FC236}">
                <a16:creationId xmlns:a16="http://schemas.microsoft.com/office/drawing/2014/main" id="{3F85EA75-58F5-B98B-C658-D94172A4F2F0}"/>
              </a:ext>
            </a:extLst>
          </p:cNvPr>
          <p:cNvPicPr>
            <a:picLocks noChangeAspect="1"/>
          </p:cNvPicPr>
          <p:nvPr/>
        </p:nvPicPr>
        <p:blipFill>
          <a:blip r:embed="rId3"/>
          <a:stretch>
            <a:fillRect/>
          </a:stretch>
        </p:blipFill>
        <p:spPr>
          <a:xfrm>
            <a:off x="1730" y="1523712"/>
            <a:ext cx="11620500" cy="4572577"/>
          </a:xfrm>
          <a:prstGeom prst="rect">
            <a:avLst/>
          </a:prstGeom>
        </p:spPr>
      </p:pic>
    </p:spTree>
    <p:extLst>
      <p:ext uri="{BB962C8B-B14F-4D97-AF65-F5344CB8AC3E}">
        <p14:creationId xmlns:p14="http://schemas.microsoft.com/office/powerpoint/2010/main" val="3046849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CE07C-733F-DB07-5DF4-14A5AA06BF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52D12A-ADDB-BC05-8033-C6228EE0F94E}"/>
              </a:ext>
            </a:extLst>
          </p:cNvPr>
          <p:cNvSpPr>
            <a:spLocks noGrp="1"/>
          </p:cNvSpPr>
          <p:nvPr>
            <p:ph type="title"/>
          </p:nvPr>
        </p:nvSpPr>
        <p:spPr>
          <a:xfrm>
            <a:off x="539351" y="469552"/>
            <a:ext cx="10827328" cy="985966"/>
          </a:xfrm>
        </p:spPr>
        <p:txBody>
          <a:bodyPr/>
          <a:lstStyle/>
          <a:p>
            <a:r>
              <a:rPr lang="en-US" b="1"/>
              <a:t>THE IMD STORY</a:t>
            </a:r>
            <a:endParaRPr lang="en-US"/>
          </a:p>
        </p:txBody>
      </p:sp>
      <p:sp>
        <p:nvSpPr>
          <p:cNvPr id="3" name="Content Placeholder 2">
            <a:extLst>
              <a:ext uri="{FF2B5EF4-FFF2-40B4-BE49-F238E27FC236}">
                <a16:creationId xmlns:a16="http://schemas.microsoft.com/office/drawing/2014/main" id="{4279E033-361C-4104-439F-4E8D77DABEB9}"/>
              </a:ext>
            </a:extLst>
          </p:cNvPr>
          <p:cNvSpPr>
            <a:spLocks noGrp="1"/>
          </p:cNvSpPr>
          <p:nvPr>
            <p:ph idx="1"/>
          </p:nvPr>
        </p:nvSpPr>
        <p:spPr>
          <a:xfrm>
            <a:off x="829125" y="1111703"/>
            <a:ext cx="8240820" cy="5264296"/>
          </a:xfrm>
        </p:spPr>
        <p:txBody>
          <a:bodyPr vert="horz" lIns="91440" tIns="45720" rIns="91440" bIns="45720" rtlCol="0" anchor="t">
            <a:noAutofit/>
          </a:bodyPr>
          <a:lstStyle/>
          <a:p>
            <a:pPr marL="0" indent="0">
              <a:buNone/>
            </a:pPr>
            <a:r>
              <a:rPr lang="en-US" sz="2400" dirty="0">
                <a:ea typeface="+mn-lt"/>
                <a:cs typeface="+mn-lt"/>
              </a:rPr>
              <a:t>Your signal contains many simultaneous tones. If the PA or driver stages aren't perfectly linear, those tones mix and produce sum/difference products at frequencies outside your intended passband heard by others as "splatter" on adjacent frequencies.</a:t>
            </a:r>
            <a:br>
              <a:rPr lang="en-US" sz="2400" dirty="0">
                <a:ea typeface="+mn-lt"/>
                <a:cs typeface="+mn-lt"/>
              </a:rPr>
            </a:br>
            <a:br>
              <a:rPr lang="en-US" sz="2400" dirty="0">
                <a:ea typeface="+mn-lt"/>
                <a:cs typeface="+mn-lt"/>
              </a:rPr>
            </a:br>
            <a:r>
              <a:rPr lang="en-US" sz="2400" dirty="0">
                <a:ea typeface="+mn-lt"/>
                <a:cs typeface="+mn-lt"/>
              </a:rPr>
              <a:t>Strong nearby signals mix in the front end and create phantom signals on frequencies where nothing is transmitting. Quantified by </a:t>
            </a:r>
            <a:r>
              <a:rPr lang="en-US" sz="2400" b="1" dirty="0">
                <a:ea typeface="+mn-lt"/>
                <a:cs typeface="+mn-lt"/>
              </a:rPr>
              <a:t>IP3</a:t>
            </a:r>
            <a:r>
              <a:rPr lang="en-US" sz="2400" dirty="0">
                <a:ea typeface="+mn-lt"/>
                <a:cs typeface="+mn-lt"/>
              </a:rPr>
              <a:t> (third-order intercept point) and dynamic range figures in receiver reviews.</a:t>
            </a:r>
            <a:br>
              <a:rPr lang="en-US" sz="2400" dirty="0">
                <a:ea typeface="+mn-lt"/>
                <a:cs typeface="+mn-lt"/>
              </a:rPr>
            </a:br>
            <a:br>
              <a:rPr lang="en-US" sz="2400" dirty="0">
                <a:ea typeface="+mn-lt"/>
                <a:cs typeface="+mn-lt"/>
              </a:rPr>
            </a:br>
            <a:r>
              <a:rPr lang="en-US" sz="2400" dirty="0">
                <a:ea typeface="+mn-lt"/>
                <a:cs typeface="+mn-lt"/>
              </a:rPr>
              <a:t>In the example on screen, the station is transmitting a </a:t>
            </a:r>
            <a:r>
              <a:rPr lang="en-US" sz="2400">
                <a:ea typeface="+mn-lt"/>
                <a:cs typeface="+mn-lt"/>
              </a:rPr>
              <a:t>standard 100Hz - 2.9Khz but their IMD has them occupying</a:t>
            </a:r>
            <a:r>
              <a:rPr lang="en-US" sz="2400" dirty="0">
                <a:ea typeface="+mn-lt"/>
                <a:cs typeface="+mn-lt"/>
              </a:rPr>
              <a:t> over 6Khz.</a:t>
            </a:r>
            <a:endParaRPr lang="en-US" sz="2400" b="1" dirty="0">
              <a:ea typeface="+mn-lt"/>
              <a:cs typeface="+mn-lt"/>
            </a:endParaRPr>
          </a:p>
        </p:txBody>
      </p:sp>
      <p:pic>
        <p:nvPicPr>
          <p:cNvPr id="5" name="Picture 4">
            <a:extLst>
              <a:ext uri="{FF2B5EF4-FFF2-40B4-BE49-F238E27FC236}">
                <a16:creationId xmlns:a16="http://schemas.microsoft.com/office/drawing/2014/main" id="{97B53425-186C-DD7C-F7E2-64C5425B58A5}"/>
              </a:ext>
            </a:extLst>
          </p:cNvPr>
          <p:cNvPicPr>
            <a:picLocks noChangeAspect="1"/>
          </p:cNvPicPr>
          <p:nvPr/>
        </p:nvPicPr>
        <p:blipFill>
          <a:blip r:embed="rId2"/>
          <a:stretch>
            <a:fillRect/>
          </a:stretch>
        </p:blipFill>
        <p:spPr>
          <a:xfrm>
            <a:off x="9434848" y="133753"/>
            <a:ext cx="1371600" cy="6730014"/>
          </a:xfrm>
          <a:prstGeom prst="rect">
            <a:avLst/>
          </a:prstGeom>
        </p:spPr>
      </p:pic>
    </p:spTree>
    <p:extLst>
      <p:ext uri="{BB962C8B-B14F-4D97-AF65-F5344CB8AC3E}">
        <p14:creationId xmlns:p14="http://schemas.microsoft.com/office/powerpoint/2010/main" val="3046712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33645-8BAA-1CB8-1F32-F0A33D33C7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B3C3D3-8528-CC66-DC77-427A0AF153EA}"/>
              </a:ext>
            </a:extLst>
          </p:cNvPr>
          <p:cNvSpPr>
            <a:spLocks noGrp="1"/>
          </p:cNvSpPr>
          <p:nvPr>
            <p:ph type="title"/>
          </p:nvPr>
        </p:nvSpPr>
        <p:spPr/>
        <p:txBody>
          <a:bodyPr/>
          <a:lstStyle/>
          <a:p>
            <a:r>
              <a:rPr lang="en-US" b="1"/>
              <a:t>IS ESSB LIKE AM?</a:t>
            </a:r>
            <a:endParaRPr lang="en-US"/>
          </a:p>
        </p:txBody>
      </p:sp>
      <p:sp>
        <p:nvSpPr>
          <p:cNvPr id="3" name="Content Placeholder 2">
            <a:extLst>
              <a:ext uri="{FF2B5EF4-FFF2-40B4-BE49-F238E27FC236}">
                <a16:creationId xmlns:a16="http://schemas.microsoft.com/office/drawing/2014/main" id="{5ACE89F3-7B12-ABFC-2849-38FC24B5BA7A}"/>
              </a:ext>
            </a:extLst>
          </p:cNvPr>
          <p:cNvSpPr>
            <a:spLocks noGrp="1"/>
          </p:cNvSpPr>
          <p:nvPr>
            <p:ph idx="1"/>
          </p:nvPr>
        </p:nvSpPr>
        <p:spPr>
          <a:xfrm>
            <a:off x="678872" y="1333221"/>
            <a:ext cx="11084904" cy="5202907"/>
          </a:xfrm>
        </p:spPr>
        <p:txBody>
          <a:bodyPr vert="horz" lIns="91440" tIns="45720" rIns="91440" bIns="45720" rtlCol="0" anchor="t">
            <a:normAutofit lnSpcReduction="10000"/>
          </a:bodyPr>
          <a:lstStyle/>
          <a:p>
            <a:pPr marL="0" indent="0">
              <a:buNone/>
            </a:pPr>
            <a:r>
              <a:rPr lang="en-US" sz="2000">
                <a:ea typeface="+mn-lt"/>
                <a:cs typeface="+mn-lt"/>
              </a:rPr>
              <a:t>Similar in bandwidth, YES</a:t>
            </a:r>
            <a:br>
              <a:rPr lang="en-US" sz="2000" dirty="0">
                <a:ea typeface="+mn-lt"/>
                <a:cs typeface="+mn-lt"/>
              </a:rPr>
            </a:br>
            <a:r>
              <a:rPr lang="en-US" sz="2000"/>
              <a:t>Similar in sound quality, YES</a:t>
            </a:r>
            <a:br>
              <a:rPr lang="en-US" sz="2000" dirty="0"/>
            </a:br>
            <a:br>
              <a:rPr lang="en-US" sz="2000" dirty="0"/>
            </a:br>
            <a:r>
              <a:rPr lang="en-US" sz="2000"/>
              <a:t>Where AM differs:</a:t>
            </a:r>
          </a:p>
          <a:p>
            <a:pPr marL="342900" indent="-342900"/>
            <a:r>
              <a:rPr lang="en-US" sz="2000" b="1"/>
              <a:t>Center Carrier</a:t>
            </a:r>
          </a:p>
          <a:p>
            <a:pPr marL="342900" indent="-342900"/>
            <a:r>
              <a:rPr lang="en-US" sz="2000" b="1"/>
              <a:t>Signal Width (more below)</a:t>
            </a:r>
          </a:p>
          <a:p>
            <a:pPr marL="342900" indent="-342900"/>
            <a:r>
              <a:rPr lang="en-US" sz="2000" b="1"/>
              <a:t>Duty Cycle</a:t>
            </a:r>
          </a:p>
          <a:p>
            <a:pPr marL="342900" indent="-342900"/>
            <a:endParaRPr lang="en-US" sz="2000"/>
          </a:p>
          <a:p>
            <a:pPr marL="0" indent="0">
              <a:buNone/>
            </a:pPr>
            <a:r>
              <a:rPr lang="en-US" sz="2000" dirty="0"/>
              <a:t>Standard AM signals are 6Khz wide occupying 3Khz on either side of the center frequency. Important to note that while the standard is 6Khz, many AM stations run 8Khz or above.</a:t>
            </a:r>
            <a:br>
              <a:rPr lang="en-US" sz="2000" dirty="0"/>
            </a:br>
            <a:br>
              <a:rPr lang="en-US" sz="2000" dirty="0"/>
            </a:br>
            <a:r>
              <a:rPr lang="en-US" sz="2000" dirty="0">
                <a:ea typeface="+mn-lt"/>
                <a:cs typeface="+mn-lt"/>
              </a:rPr>
              <a:t>What gives AM away instantly is the </a:t>
            </a:r>
            <a:r>
              <a:rPr lang="en-US" sz="2000" b="1" dirty="0">
                <a:ea typeface="+mn-lt"/>
                <a:cs typeface="+mn-lt"/>
              </a:rPr>
              <a:t>bright, rock-steady vertical line dead center</a:t>
            </a:r>
            <a:r>
              <a:rPr lang="en-US" sz="2000" dirty="0">
                <a:ea typeface="+mn-lt"/>
                <a:cs typeface="+mn-lt"/>
              </a:rPr>
              <a:t>. That's the carrier and it's there whether or not anyone is talking, and it's typically the strongest thing on the trace since in unmodulated AM the carrier holds all the power.</a:t>
            </a:r>
            <a:endParaRPr lang="en-US" sz="2000" dirty="0"/>
          </a:p>
        </p:txBody>
      </p:sp>
      <p:pic>
        <p:nvPicPr>
          <p:cNvPr id="4" name="Picture 3">
            <a:extLst>
              <a:ext uri="{FF2B5EF4-FFF2-40B4-BE49-F238E27FC236}">
                <a16:creationId xmlns:a16="http://schemas.microsoft.com/office/drawing/2014/main" id="{919120E3-A6AF-184D-9A62-471D78357061}"/>
              </a:ext>
            </a:extLst>
          </p:cNvPr>
          <p:cNvPicPr>
            <a:picLocks noChangeAspect="1"/>
          </p:cNvPicPr>
          <p:nvPr/>
        </p:nvPicPr>
        <p:blipFill>
          <a:blip r:embed="rId2"/>
          <a:stretch>
            <a:fillRect/>
          </a:stretch>
        </p:blipFill>
        <p:spPr>
          <a:xfrm>
            <a:off x="4558115" y="1186198"/>
            <a:ext cx="6402813" cy="3251379"/>
          </a:xfrm>
          <a:prstGeom prst="rect">
            <a:avLst/>
          </a:prstGeom>
        </p:spPr>
      </p:pic>
    </p:spTree>
    <p:extLst>
      <p:ext uri="{BB962C8B-B14F-4D97-AF65-F5344CB8AC3E}">
        <p14:creationId xmlns:p14="http://schemas.microsoft.com/office/powerpoint/2010/main" val="2738715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FBF4F-6DC2-EC4E-ECE6-C9916A2C5B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FC8303-AF07-553C-98B0-A6490F6F769D}"/>
              </a:ext>
            </a:extLst>
          </p:cNvPr>
          <p:cNvSpPr>
            <a:spLocks noGrp="1"/>
          </p:cNvSpPr>
          <p:nvPr>
            <p:ph type="title"/>
          </p:nvPr>
        </p:nvSpPr>
        <p:spPr/>
        <p:txBody>
          <a:bodyPr/>
          <a:lstStyle/>
          <a:p>
            <a:r>
              <a:rPr lang="en-US" b="1"/>
              <a:t>WHY NOT JUST USE AM?</a:t>
            </a:r>
            <a:endParaRPr lang="en-US"/>
          </a:p>
        </p:txBody>
      </p:sp>
      <p:sp>
        <p:nvSpPr>
          <p:cNvPr id="3" name="Content Placeholder 2">
            <a:extLst>
              <a:ext uri="{FF2B5EF4-FFF2-40B4-BE49-F238E27FC236}">
                <a16:creationId xmlns:a16="http://schemas.microsoft.com/office/drawing/2014/main" id="{490F97E6-69DB-0D05-E897-D764D1DAE1C5}"/>
              </a:ext>
            </a:extLst>
          </p:cNvPr>
          <p:cNvSpPr>
            <a:spLocks noGrp="1"/>
          </p:cNvSpPr>
          <p:nvPr>
            <p:ph idx="1"/>
          </p:nvPr>
        </p:nvSpPr>
        <p:spPr>
          <a:xfrm>
            <a:off x="7386617" y="1540999"/>
            <a:ext cx="4662497" cy="4233986"/>
          </a:xfrm>
        </p:spPr>
        <p:txBody>
          <a:bodyPr vert="horz" lIns="91440" tIns="45720" rIns="91440" bIns="45720" rtlCol="0" anchor="t">
            <a:normAutofit/>
          </a:bodyPr>
          <a:lstStyle/>
          <a:p>
            <a:pPr marL="0" indent="0">
              <a:buNone/>
            </a:pPr>
            <a:r>
              <a:rPr lang="en-US" sz="2000">
                <a:ea typeface="+mn-lt"/>
                <a:cs typeface="+mn-lt"/>
              </a:rPr>
              <a:t>Ideally for some of the same reasons</a:t>
            </a:r>
            <a:br>
              <a:rPr lang="en-US" sz="2000" dirty="0">
                <a:ea typeface="+mn-lt"/>
                <a:cs typeface="+mn-lt"/>
              </a:rPr>
            </a:br>
            <a:r>
              <a:rPr lang="en-US" sz="2000">
                <a:ea typeface="+mn-lt"/>
                <a:cs typeface="+mn-lt"/>
              </a:rPr>
              <a:t> and then some.</a:t>
            </a:r>
            <a:br>
              <a:rPr lang="en-US" sz="2000" dirty="0"/>
            </a:br>
            <a:endParaRPr lang="en-US" sz="2000"/>
          </a:p>
          <a:p>
            <a:pPr marL="342900" indent="-342900"/>
            <a:r>
              <a:rPr lang="en-US" sz="2000" b="1"/>
              <a:t>The Dreaded Double</a:t>
            </a:r>
            <a:endParaRPr lang="en-US" b="1"/>
          </a:p>
          <a:p>
            <a:pPr marL="342900" indent="-342900"/>
            <a:r>
              <a:rPr lang="en-US" sz="2000" b="1"/>
              <a:t>Lower Power on AM</a:t>
            </a:r>
          </a:p>
          <a:p>
            <a:pPr marL="342900" indent="-342900"/>
            <a:r>
              <a:rPr lang="en-US" sz="2000" b="1"/>
              <a:t>Less Efficient on AM</a:t>
            </a:r>
          </a:p>
          <a:p>
            <a:pPr marL="342900" indent="-342900"/>
            <a:r>
              <a:rPr lang="en-US" sz="2000" b="1"/>
              <a:t>Standard ESSB stations</a:t>
            </a:r>
            <a:br>
              <a:rPr lang="en-US" sz="2000" b="1" dirty="0"/>
            </a:br>
            <a:r>
              <a:rPr lang="en-US" sz="2000" b="1"/>
              <a:t>and 3Khz LSB stations</a:t>
            </a:r>
            <a:br>
              <a:rPr lang="en-US" sz="2000" b="1" dirty="0"/>
            </a:br>
            <a:r>
              <a:rPr lang="en-US" sz="2000" b="1"/>
              <a:t>can co-exist together</a:t>
            </a:r>
          </a:p>
          <a:p>
            <a:pPr marL="342900" indent="-342900"/>
            <a:r>
              <a:rPr lang="en-US" sz="2000" b="1"/>
              <a:t>Better Fidelity</a:t>
            </a:r>
          </a:p>
        </p:txBody>
      </p:sp>
      <p:pic>
        <p:nvPicPr>
          <p:cNvPr id="5" name="Picture 4">
            <a:extLst>
              <a:ext uri="{FF2B5EF4-FFF2-40B4-BE49-F238E27FC236}">
                <a16:creationId xmlns:a16="http://schemas.microsoft.com/office/drawing/2014/main" id="{FDFB6DBF-3ED8-B6B9-AE8E-CD446CE5D70F}"/>
              </a:ext>
            </a:extLst>
          </p:cNvPr>
          <p:cNvPicPr>
            <a:picLocks noChangeAspect="1"/>
          </p:cNvPicPr>
          <p:nvPr/>
        </p:nvPicPr>
        <p:blipFill>
          <a:blip r:embed="rId2"/>
          <a:stretch>
            <a:fillRect/>
          </a:stretch>
        </p:blipFill>
        <p:spPr>
          <a:xfrm>
            <a:off x="426278" y="1714836"/>
            <a:ext cx="6810375" cy="3857625"/>
          </a:xfrm>
          <a:prstGeom prst="rect">
            <a:avLst/>
          </a:prstGeom>
        </p:spPr>
      </p:pic>
    </p:spTree>
    <p:extLst>
      <p:ext uri="{BB962C8B-B14F-4D97-AF65-F5344CB8AC3E}">
        <p14:creationId xmlns:p14="http://schemas.microsoft.com/office/powerpoint/2010/main" val="2478502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587B2-55F2-C0A9-5510-AF3006BD59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85F597-99A2-7E14-DC6C-14C24F72BC82}"/>
              </a:ext>
            </a:extLst>
          </p:cNvPr>
          <p:cNvSpPr>
            <a:spLocks noGrp="1"/>
          </p:cNvSpPr>
          <p:nvPr>
            <p:ph type="title"/>
          </p:nvPr>
        </p:nvSpPr>
        <p:spPr>
          <a:xfrm>
            <a:off x="323129" y="574156"/>
            <a:ext cx="11417609" cy="588867"/>
          </a:xfrm>
        </p:spPr>
        <p:txBody>
          <a:bodyPr>
            <a:normAutofit/>
          </a:bodyPr>
          <a:lstStyle/>
          <a:p>
            <a:r>
              <a:rPr lang="en-US" b="1" dirty="0"/>
              <a:t>WHY DO </a:t>
            </a:r>
            <a:r>
              <a:rPr lang="en-US" b="1" dirty="0" err="1"/>
              <a:t>ESSB'ers</a:t>
            </a:r>
            <a:r>
              <a:rPr lang="en-US" b="1" dirty="0"/>
              <a:t> LIKE CHEESE SO MUCH?</a:t>
            </a:r>
            <a:endParaRPr lang="en-US" dirty="0"/>
          </a:p>
        </p:txBody>
      </p:sp>
      <p:sp>
        <p:nvSpPr>
          <p:cNvPr id="3" name="Content Placeholder 2">
            <a:extLst>
              <a:ext uri="{FF2B5EF4-FFF2-40B4-BE49-F238E27FC236}">
                <a16:creationId xmlns:a16="http://schemas.microsoft.com/office/drawing/2014/main" id="{251D93CF-71F3-FB72-98ED-ABAD660FCA84}"/>
              </a:ext>
            </a:extLst>
          </p:cNvPr>
          <p:cNvSpPr>
            <a:spLocks noGrp="1"/>
          </p:cNvSpPr>
          <p:nvPr>
            <p:ph idx="1"/>
          </p:nvPr>
        </p:nvSpPr>
        <p:spPr>
          <a:xfrm>
            <a:off x="499139" y="1455284"/>
            <a:ext cx="4406923" cy="4842726"/>
          </a:xfrm>
        </p:spPr>
        <p:txBody>
          <a:bodyPr vert="horz" lIns="91440" tIns="45720" rIns="91440" bIns="45720" rtlCol="0" anchor="t">
            <a:normAutofit/>
          </a:bodyPr>
          <a:lstStyle/>
          <a:p>
            <a:pPr marL="0" indent="0">
              <a:buNone/>
            </a:pPr>
            <a:r>
              <a:rPr lang="en-US" sz="2000">
                <a:ea typeface="+mn-lt"/>
                <a:cs typeface="+mn-lt"/>
              </a:rPr>
              <a:t>Pure Signal / Adaptive Pre-Distortion</a:t>
            </a:r>
            <a:br>
              <a:rPr lang="en-US" sz="2000">
                <a:ea typeface="+mn-lt"/>
                <a:cs typeface="+mn-lt"/>
              </a:rPr>
            </a:br>
            <a:br>
              <a:rPr lang="en-US" sz="2000">
                <a:ea typeface="+mn-lt"/>
                <a:cs typeface="+mn-lt"/>
              </a:rPr>
            </a:br>
            <a:r>
              <a:rPr lang="en-US" sz="2000">
                <a:ea typeface="+mn-lt"/>
                <a:cs typeface="+mn-lt"/>
              </a:rPr>
              <a:t>Rather than backing the amplifier off until it behaves, you deliberately distort the signal going in with the mathematical inverse of whatever the amplifier does, so the two cancel and the output comes out linear.</a:t>
            </a:r>
            <a:br>
              <a:rPr lang="en-US" sz="2000">
                <a:ea typeface="+mn-lt"/>
                <a:cs typeface="+mn-lt"/>
              </a:rPr>
            </a:br>
            <a:br>
              <a:rPr lang="en-US" sz="2000">
                <a:ea typeface="+mn-lt"/>
                <a:cs typeface="+mn-lt"/>
              </a:rPr>
            </a:br>
            <a:r>
              <a:rPr lang="en-US" sz="2000" b="1" err="1">
                <a:ea typeface="+mn-lt"/>
                <a:cs typeface="+mn-lt"/>
              </a:rPr>
              <a:t>PureSignal</a:t>
            </a:r>
            <a:r>
              <a:rPr lang="en-US" sz="2000">
                <a:ea typeface="+mn-lt"/>
                <a:cs typeface="+mn-lt"/>
              </a:rPr>
              <a:t> is Warren Pratt NR0V's implementation of this for the </a:t>
            </a:r>
            <a:r>
              <a:rPr lang="en-US" sz="2000" err="1">
                <a:ea typeface="+mn-lt"/>
                <a:cs typeface="+mn-lt"/>
              </a:rPr>
              <a:t>OpenHPSDR</a:t>
            </a:r>
            <a:r>
              <a:rPr lang="en-US" sz="2000">
                <a:ea typeface="+mn-lt"/>
                <a:cs typeface="+mn-lt"/>
              </a:rPr>
              <a:t>/Apache Labs ANAN radios. </a:t>
            </a:r>
            <a:r>
              <a:rPr lang="en-US" sz="2000" err="1">
                <a:ea typeface="+mn-lt"/>
                <a:cs typeface="+mn-lt"/>
              </a:rPr>
              <a:t>FlexRadio's</a:t>
            </a:r>
            <a:r>
              <a:rPr lang="en-US" sz="2000">
                <a:ea typeface="+mn-lt"/>
                <a:cs typeface="+mn-lt"/>
              </a:rPr>
              <a:t> equivalent is </a:t>
            </a:r>
            <a:r>
              <a:rPr lang="en-US" sz="2000" b="1" err="1">
                <a:ea typeface="+mn-lt"/>
                <a:cs typeface="+mn-lt"/>
              </a:rPr>
              <a:t>SmartSignal</a:t>
            </a:r>
            <a:r>
              <a:rPr lang="en-US" sz="2000">
                <a:ea typeface="+mn-lt"/>
                <a:cs typeface="+mn-lt"/>
              </a:rPr>
              <a:t>, and Icom ships a version too called </a:t>
            </a:r>
            <a:r>
              <a:rPr lang="en-US" sz="2000" b="1">
                <a:ea typeface="+mn-lt"/>
                <a:cs typeface="+mn-lt"/>
              </a:rPr>
              <a:t>DPD</a:t>
            </a:r>
            <a:r>
              <a:rPr lang="en-US" sz="2000">
                <a:ea typeface="+mn-lt"/>
                <a:cs typeface="+mn-lt"/>
              </a:rPr>
              <a:t>.</a:t>
            </a:r>
            <a:endParaRPr lang="en-US" sz="2000"/>
          </a:p>
        </p:txBody>
      </p:sp>
      <p:pic>
        <p:nvPicPr>
          <p:cNvPr id="4" name="Picture 3">
            <a:extLst>
              <a:ext uri="{FF2B5EF4-FFF2-40B4-BE49-F238E27FC236}">
                <a16:creationId xmlns:a16="http://schemas.microsoft.com/office/drawing/2014/main" id="{95B8A749-2351-B514-6368-F00311347AE7}"/>
              </a:ext>
            </a:extLst>
          </p:cNvPr>
          <p:cNvPicPr>
            <a:picLocks noChangeAspect="1"/>
          </p:cNvPicPr>
          <p:nvPr/>
        </p:nvPicPr>
        <p:blipFill>
          <a:blip r:embed="rId2"/>
          <a:stretch>
            <a:fillRect/>
          </a:stretch>
        </p:blipFill>
        <p:spPr>
          <a:xfrm>
            <a:off x="5542611" y="3974148"/>
            <a:ext cx="2129790" cy="1845945"/>
          </a:xfrm>
          <a:prstGeom prst="rect">
            <a:avLst/>
          </a:prstGeom>
        </p:spPr>
      </p:pic>
      <p:pic>
        <p:nvPicPr>
          <p:cNvPr id="5" name="Picture 4">
            <a:extLst>
              <a:ext uri="{FF2B5EF4-FFF2-40B4-BE49-F238E27FC236}">
                <a16:creationId xmlns:a16="http://schemas.microsoft.com/office/drawing/2014/main" id="{7107C742-6BB7-6D56-184B-529B501B5D21}"/>
              </a:ext>
            </a:extLst>
          </p:cNvPr>
          <p:cNvPicPr>
            <a:picLocks noChangeAspect="1"/>
          </p:cNvPicPr>
          <p:nvPr/>
        </p:nvPicPr>
        <p:blipFill>
          <a:blip r:embed="rId3"/>
          <a:stretch>
            <a:fillRect/>
          </a:stretch>
        </p:blipFill>
        <p:spPr>
          <a:xfrm>
            <a:off x="5103177" y="1261428"/>
            <a:ext cx="6638925" cy="2486025"/>
          </a:xfrm>
          <a:prstGeom prst="rect">
            <a:avLst/>
          </a:prstGeom>
        </p:spPr>
      </p:pic>
      <p:pic>
        <p:nvPicPr>
          <p:cNvPr id="6" name="Picture 5">
            <a:extLst>
              <a:ext uri="{FF2B5EF4-FFF2-40B4-BE49-F238E27FC236}">
                <a16:creationId xmlns:a16="http://schemas.microsoft.com/office/drawing/2014/main" id="{65E6539C-A7E5-B47B-AED0-221CFF8E5115}"/>
              </a:ext>
            </a:extLst>
          </p:cNvPr>
          <p:cNvPicPr>
            <a:picLocks noChangeAspect="1"/>
          </p:cNvPicPr>
          <p:nvPr/>
        </p:nvPicPr>
        <p:blipFill>
          <a:blip r:embed="rId4"/>
          <a:stretch>
            <a:fillRect/>
          </a:stretch>
        </p:blipFill>
        <p:spPr>
          <a:xfrm>
            <a:off x="8760724" y="3976688"/>
            <a:ext cx="2484165" cy="2125202"/>
          </a:xfrm>
          <a:prstGeom prst="rect">
            <a:avLst/>
          </a:prstGeom>
        </p:spPr>
      </p:pic>
    </p:spTree>
    <p:extLst>
      <p:ext uri="{BB962C8B-B14F-4D97-AF65-F5344CB8AC3E}">
        <p14:creationId xmlns:p14="http://schemas.microsoft.com/office/powerpoint/2010/main" val="424570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F381A-6BC0-BCD5-5243-D0736B0298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AFEC55-3DDC-1B2E-C0B1-FDD58FA0D3D4}"/>
              </a:ext>
            </a:extLst>
          </p:cNvPr>
          <p:cNvSpPr>
            <a:spLocks noGrp="1"/>
          </p:cNvSpPr>
          <p:nvPr>
            <p:ph type="title"/>
          </p:nvPr>
        </p:nvSpPr>
        <p:spPr>
          <a:xfrm>
            <a:off x="577272" y="501892"/>
            <a:ext cx="10827328" cy="985966"/>
          </a:xfrm>
        </p:spPr>
        <p:txBody>
          <a:bodyPr/>
          <a:lstStyle/>
          <a:p>
            <a:r>
              <a:rPr lang="en-US" b="1"/>
              <a:t>EXAMPLE OF 1.5KW SIGNAL</a:t>
            </a:r>
            <a:endParaRPr lang="en-US"/>
          </a:p>
        </p:txBody>
      </p:sp>
      <p:sp>
        <p:nvSpPr>
          <p:cNvPr id="3" name="Content Placeholder 2">
            <a:extLst>
              <a:ext uri="{FF2B5EF4-FFF2-40B4-BE49-F238E27FC236}">
                <a16:creationId xmlns:a16="http://schemas.microsoft.com/office/drawing/2014/main" id="{6159C4F1-67A9-538B-0FD0-E1DBD5DFB32E}"/>
              </a:ext>
            </a:extLst>
          </p:cNvPr>
          <p:cNvSpPr>
            <a:spLocks noGrp="1"/>
          </p:cNvSpPr>
          <p:nvPr>
            <p:ph idx="1"/>
          </p:nvPr>
        </p:nvSpPr>
        <p:spPr>
          <a:xfrm>
            <a:off x="1351577" y="5980919"/>
            <a:ext cx="9722177" cy="799906"/>
          </a:xfrm>
        </p:spPr>
        <p:txBody>
          <a:bodyPr vert="horz" lIns="91440" tIns="45720" rIns="91440" bIns="45720" rtlCol="0" anchor="t">
            <a:normAutofit fontScale="92500"/>
          </a:bodyPr>
          <a:lstStyle/>
          <a:p>
            <a:pPr marL="0" indent="0">
              <a:buNone/>
            </a:pPr>
            <a:r>
              <a:rPr lang="en-US" sz="2000" b="1"/>
              <a:t>           PURE SIGNAL / SMART SIGNAL</a:t>
            </a:r>
            <a:r>
              <a:rPr lang="en-US"/>
              <a:t> </a:t>
            </a:r>
            <a:r>
              <a:rPr lang="en-US" sz="2000" b="1"/>
              <a:t>              THE OTHER GUY</a:t>
            </a:r>
            <a:br>
              <a:rPr lang="en-US" sz="2000" b="1"/>
            </a:br>
            <a:r>
              <a:rPr lang="en-US" sz="2000" b="1"/>
              <a:t>                        </a:t>
            </a:r>
            <a:r>
              <a:rPr lang="en-US" sz="2000"/>
              <a:t>6Khz = All Audio                                10Khz = 3Khz Audio + 7Khz of IMD</a:t>
            </a:r>
          </a:p>
        </p:txBody>
      </p:sp>
      <p:pic>
        <p:nvPicPr>
          <p:cNvPr id="7" name="Picture 6">
            <a:extLst>
              <a:ext uri="{FF2B5EF4-FFF2-40B4-BE49-F238E27FC236}">
                <a16:creationId xmlns:a16="http://schemas.microsoft.com/office/drawing/2014/main" id="{F5586693-6EFF-DCB7-CE33-814B666E59B4}"/>
              </a:ext>
            </a:extLst>
          </p:cNvPr>
          <p:cNvPicPr>
            <a:picLocks noChangeAspect="1"/>
          </p:cNvPicPr>
          <p:nvPr/>
        </p:nvPicPr>
        <p:blipFill>
          <a:blip r:embed="rId2"/>
          <a:stretch>
            <a:fillRect/>
          </a:stretch>
        </p:blipFill>
        <p:spPr>
          <a:xfrm>
            <a:off x="1355407" y="1015683"/>
            <a:ext cx="9714865" cy="4836795"/>
          </a:xfrm>
          <a:prstGeom prst="rect">
            <a:avLst/>
          </a:prstGeom>
        </p:spPr>
      </p:pic>
    </p:spTree>
    <p:extLst>
      <p:ext uri="{BB962C8B-B14F-4D97-AF65-F5344CB8AC3E}">
        <p14:creationId xmlns:p14="http://schemas.microsoft.com/office/powerpoint/2010/main" val="2911538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25377-3A5F-8C74-F109-FF5D290A17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583C0E-9F43-B146-13B6-1C50493B3352}"/>
              </a:ext>
            </a:extLst>
          </p:cNvPr>
          <p:cNvSpPr>
            <a:spLocks noGrp="1"/>
          </p:cNvSpPr>
          <p:nvPr>
            <p:ph type="title"/>
          </p:nvPr>
        </p:nvSpPr>
        <p:spPr>
          <a:xfrm>
            <a:off x="577272" y="501892"/>
            <a:ext cx="10827328" cy="985966"/>
          </a:xfrm>
        </p:spPr>
        <p:txBody>
          <a:bodyPr/>
          <a:lstStyle/>
          <a:p>
            <a:r>
              <a:rPr lang="en-US" b="1"/>
              <a:t>HOW DO I GET STARTED ON A BUDGET?</a:t>
            </a:r>
            <a:endParaRPr lang="en-US"/>
          </a:p>
        </p:txBody>
      </p:sp>
      <p:sp>
        <p:nvSpPr>
          <p:cNvPr id="3" name="Content Placeholder 2">
            <a:extLst>
              <a:ext uri="{FF2B5EF4-FFF2-40B4-BE49-F238E27FC236}">
                <a16:creationId xmlns:a16="http://schemas.microsoft.com/office/drawing/2014/main" id="{E4483AB6-913B-2948-5CA2-8821B2CC1301}"/>
              </a:ext>
            </a:extLst>
          </p:cNvPr>
          <p:cNvSpPr>
            <a:spLocks noGrp="1"/>
          </p:cNvSpPr>
          <p:nvPr>
            <p:ph idx="1"/>
          </p:nvPr>
        </p:nvSpPr>
        <p:spPr>
          <a:xfrm>
            <a:off x="297" y="5127479"/>
            <a:ext cx="12191057" cy="1328226"/>
          </a:xfrm>
        </p:spPr>
        <p:txBody>
          <a:bodyPr vert="horz" lIns="91440" tIns="45720" rIns="91440" bIns="45720" rtlCol="0" anchor="t">
            <a:normAutofit/>
          </a:bodyPr>
          <a:lstStyle/>
          <a:p>
            <a:pPr marL="0" indent="0">
              <a:buNone/>
            </a:pPr>
            <a:r>
              <a:rPr lang="en-US" sz="2000" b="1"/>
              <a:t>                 FDUCE SL-40                                     M-AUDIO DAC                                    HERMES LITE 2</a:t>
            </a:r>
            <a:br>
              <a:rPr lang="en-US" sz="2000" b="1"/>
            </a:br>
            <a:r>
              <a:rPr lang="en-US" sz="2000"/>
              <a:t>                           $45                    $55                                 $270</a:t>
            </a:r>
          </a:p>
        </p:txBody>
      </p:sp>
      <p:pic>
        <p:nvPicPr>
          <p:cNvPr id="5" name="Picture 4">
            <a:extLst>
              <a:ext uri="{FF2B5EF4-FFF2-40B4-BE49-F238E27FC236}">
                <a16:creationId xmlns:a16="http://schemas.microsoft.com/office/drawing/2014/main" id="{41827496-720D-194F-034E-E63434D367DE}"/>
              </a:ext>
            </a:extLst>
          </p:cNvPr>
          <p:cNvPicPr>
            <a:picLocks noChangeAspect="1"/>
          </p:cNvPicPr>
          <p:nvPr/>
        </p:nvPicPr>
        <p:blipFill>
          <a:blip r:embed="rId2"/>
          <a:stretch>
            <a:fillRect/>
          </a:stretch>
        </p:blipFill>
        <p:spPr>
          <a:xfrm>
            <a:off x="198120" y="1280160"/>
            <a:ext cx="3698240" cy="3698240"/>
          </a:xfrm>
          <a:prstGeom prst="rect">
            <a:avLst/>
          </a:prstGeom>
        </p:spPr>
      </p:pic>
      <p:pic>
        <p:nvPicPr>
          <p:cNvPr id="8" name="Picture 7">
            <a:extLst>
              <a:ext uri="{FF2B5EF4-FFF2-40B4-BE49-F238E27FC236}">
                <a16:creationId xmlns:a16="http://schemas.microsoft.com/office/drawing/2014/main" id="{0479821D-AB38-74BA-71FB-D70EF3768674}"/>
              </a:ext>
            </a:extLst>
          </p:cNvPr>
          <p:cNvPicPr>
            <a:picLocks noChangeAspect="1"/>
          </p:cNvPicPr>
          <p:nvPr/>
        </p:nvPicPr>
        <p:blipFill>
          <a:blip r:embed="rId3"/>
          <a:stretch>
            <a:fillRect/>
          </a:stretch>
        </p:blipFill>
        <p:spPr>
          <a:xfrm>
            <a:off x="4505008" y="2399348"/>
            <a:ext cx="2958465" cy="2059305"/>
          </a:xfrm>
          <a:prstGeom prst="rect">
            <a:avLst/>
          </a:prstGeom>
        </p:spPr>
      </p:pic>
      <p:pic>
        <p:nvPicPr>
          <p:cNvPr id="10" name="Picture 9">
            <a:extLst>
              <a:ext uri="{FF2B5EF4-FFF2-40B4-BE49-F238E27FC236}">
                <a16:creationId xmlns:a16="http://schemas.microsoft.com/office/drawing/2014/main" id="{217C744B-02DB-1197-968C-A3E1498374C8}"/>
              </a:ext>
            </a:extLst>
          </p:cNvPr>
          <p:cNvPicPr>
            <a:picLocks noChangeAspect="1"/>
          </p:cNvPicPr>
          <p:nvPr/>
        </p:nvPicPr>
        <p:blipFill>
          <a:blip r:embed="rId4"/>
          <a:stretch>
            <a:fillRect/>
          </a:stretch>
        </p:blipFill>
        <p:spPr>
          <a:xfrm>
            <a:off x="8493442" y="2185988"/>
            <a:ext cx="3322955" cy="2160905"/>
          </a:xfrm>
          <a:prstGeom prst="rect">
            <a:avLst/>
          </a:prstGeom>
        </p:spPr>
      </p:pic>
      <p:pic>
        <p:nvPicPr>
          <p:cNvPr id="11" name="Picture 10">
            <a:extLst>
              <a:ext uri="{FF2B5EF4-FFF2-40B4-BE49-F238E27FC236}">
                <a16:creationId xmlns:a16="http://schemas.microsoft.com/office/drawing/2014/main" id="{B8D89186-9658-D9A7-6E8D-0FE431788763}"/>
              </a:ext>
            </a:extLst>
          </p:cNvPr>
          <p:cNvPicPr>
            <a:picLocks noChangeAspect="1"/>
          </p:cNvPicPr>
          <p:nvPr/>
        </p:nvPicPr>
        <p:blipFill>
          <a:blip r:embed="rId5"/>
          <a:stretch>
            <a:fillRect/>
          </a:stretch>
        </p:blipFill>
        <p:spPr>
          <a:xfrm>
            <a:off x="3592830" y="2967990"/>
            <a:ext cx="607060" cy="596900"/>
          </a:xfrm>
          <a:prstGeom prst="rect">
            <a:avLst/>
          </a:prstGeom>
        </p:spPr>
      </p:pic>
      <p:pic>
        <p:nvPicPr>
          <p:cNvPr id="12" name="Picture 11" descr="A white cross in a black and white background&#10;&#10;AI-generated content may be incorrect.">
            <a:extLst>
              <a:ext uri="{FF2B5EF4-FFF2-40B4-BE49-F238E27FC236}">
                <a16:creationId xmlns:a16="http://schemas.microsoft.com/office/drawing/2014/main" id="{26B2FF14-4223-E7E9-871F-40FFD16560AB}"/>
              </a:ext>
            </a:extLst>
          </p:cNvPr>
          <p:cNvPicPr>
            <a:picLocks noChangeAspect="1"/>
          </p:cNvPicPr>
          <p:nvPr/>
        </p:nvPicPr>
        <p:blipFill>
          <a:blip r:embed="rId5"/>
          <a:stretch>
            <a:fillRect/>
          </a:stretch>
        </p:blipFill>
        <p:spPr>
          <a:xfrm>
            <a:off x="7677149" y="2967990"/>
            <a:ext cx="607060" cy="596900"/>
          </a:xfrm>
          <a:prstGeom prst="rect">
            <a:avLst/>
          </a:prstGeom>
        </p:spPr>
      </p:pic>
    </p:spTree>
    <p:extLst>
      <p:ext uri="{BB962C8B-B14F-4D97-AF65-F5344CB8AC3E}">
        <p14:creationId xmlns:p14="http://schemas.microsoft.com/office/powerpoint/2010/main" val="1537916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E4731-E35E-7A77-A918-607D087CD4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651666-23E8-8FA1-C191-338DD2719252}"/>
              </a:ext>
            </a:extLst>
          </p:cNvPr>
          <p:cNvSpPr>
            <a:spLocks noGrp="1"/>
          </p:cNvSpPr>
          <p:nvPr>
            <p:ph type="title"/>
          </p:nvPr>
        </p:nvSpPr>
        <p:spPr>
          <a:xfrm>
            <a:off x="577272" y="501892"/>
            <a:ext cx="10827328" cy="985966"/>
          </a:xfrm>
        </p:spPr>
        <p:txBody>
          <a:bodyPr/>
          <a:lstStyle/>
          <a:p>
            <a:r>
              <a:rPr lang="en-US" b="1"/>
              <a:t>THANK YOU</a:t>
            </a:r>
            <a:endParaRPr lang="en-US"/>
          </a:p>
        </p:txBody>
      </p:sp>
      <p:sp>
        <p:nvSpPr>
          <p:cNvPr id="6" name="Content Placeholder 5">
            <a:extLst>
              <a:ext uri="{FF2B5EF4-FFF2-40B4-BE49-F238E27FC236}">
                <a16:creationId xmlns:a16="http://schemas.microsoft.com/office/drawing/2014/main" id="{E7FCCB0F-7975-7C34-EA01-98150FDC9157}"/>
              </a:ext>
            </a:extLst>
          </p:cNvPr>
          <p:cNvSpPr>
            <a:spLocks noGrp="1"/>
          </p:cNvSpPr>
          <p:nvPr>
            <p:ph idx="1"/>
          </p:nvPr>
        </p:nvSpPr>
        <p:spPr>
          <a:xfrm>
            <a:off x="577272" y="1485334"/>
            <a:ext cx="5320608" cy="4728523"/>
          </a:xfrm>
        </p:spPr>
        <p:txBody>
          <a:bodyPr vert="horz" lIns="91440" tIns="45720" rIns="91440" bIns="45720" rtlCol="0" anchor="t">
            <a:normAutofit/>
          </a:bodyPr>
          <a:lstStyle/>
          <a:p>
            <a:pPr marL="0" indent="0">
              <a:buNone/>
            </a:pPr>
            <a:r>
              <a:rPr lang="en-US" sz="3600"/>
              <a:t>For more information, visit </a:t>
            </a:r>
            <a:r>
              <a:rPr lang="en-US" sz="3600">
                <a:hlinkClick r:id="rId2"/>
              </a:rPr>
              <a:t>www.n6mud.com</a:t>
            </a:r>
            <a:r>
              <a:rPr lang="en-US" sz="3600"/>
              <a:t> or check out the ESSB Audio Outlaws (N6MUD)</a:t>
            </a:r>
            <a:br>
              <a:rPr lang="en-US" sz="3600"/>
            </a:br>
            <a:r>
              <a:rPr lang="en-US" sz="3600"/>
              <a:t>channel on</a:t>
            </a:r>
            <a:br>
              <a:rPr lang="en-US" sz="3600"/>
            </a:br>
            <a:r>
              <a:rPr lang="en-US" sz="3600"/>
              <a:t>YouTube.</a:t>
            </a:r>
          </a:p>
        </p:txBody>
      </p:sp>
      <p:pic>
        <p:nvPicPr>
          <p:cNvPr id="7" name="Picture 6">
            <a:extLst>
              <a:ext uri="{FF2B5EF4-FFF2-40B4-BE49-F238E27FC236}">
                <a16:creationId xmlns:a16="http://schemas.microsoft.com/office/drawing/2014/main" id="{EC55D7F2-0DF9-4BD4-F0C6-6E2C6DA58812}"/>
              </a:ext>
            </a:extLst>
          </p:cNvPr>
          <p:cNvPicPr>
            <a:picLocks noChangeAspect="1"/>
          </p:cNvPicPr>
          <p:nvPr/>
        </p:nvPicPr>
        <p:blipFill>
          <a:blip r:embed="rId3"/>
          <a:stretch>
            <a:fillRect/>
          </a:stretch>
        </p:blipFill>
        <p:spPr>
          <a:xfrm>
            <a:off x="5736740" y="1320800"/>
            <a:ext cx="6164280" cy="4734560"/>
          </a:xfrm>
          <a:prstGeom prst="rect">
            <a:avLst/>
          </a:prstGeom>
        </p:spPr>
      </p:pic>
      <p:pic>
        <p:nvPicPr>
          <p:cNvPr id="9" name="Picture 8">
            <a:extLst>
              <a:ext uri="{FF2B5EF4-FFF2-40B4-BE49-F238E27FC236}">
                <a16:creationId xmlns:a16="http://schemas.microsoft.com/office/drawing/2014/main" id="{9BBD3249-A44A-6ECF-DE79-6F4D3063936D}"/>
              </a:ext>
            </a:extLst>
          </p:cNvPr>
          <p:cNvPicPr>
            <a:picLocks noChangeAspect="1"/>
          </p:cNvPicPr>
          <p:nvPr/>
        </p:nvPicPr>
        <p:blipFill>
          <a:blip r:embed="rId4"/>
          <a:stretch>
            <a:fillRect/>
          </a:stretch>
        </p:blipFill>
        <p:spPr>
          <a:xfrm>
            <a:off x="3465195" y="3966210"/>
            <a:ext cx="1969770" cy="1912620"/>
          </a:xfrm>
          <a:prstGeom prst="rect">
            <a:avLst/>
          </a:prstGeom>
        </p:spPr>
      </p:pic>
    </p:spTree>
    <p:extLst>
      <p:ext uri="{BB962C8B-B14F-4D97-AF65-F5344CB8AC3E}">
        <p14:creationId xmlns:p14="http://schemas.microsoft.com/office/powerpoint/2010/main" val="2919087083"/>
      </p:ext>
    </p:extLst>
  </p:cSld>
  <p:clrMapOvr>
    <a:masterClrMapping/>
  </p:clrMapOvr>
</p:sld>
</file>

<file path=ppt/theme/theme1.xml><?xml version="1.0" encoding="utf-8"?>
<a:theme xmlns:a="http://schemas.openxmlformats.org/drawingml/2006/main" name="Northern lights">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Custom 13">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orthern Lights_win32_LW_v8" id="{3A4E34A6-668B-44CB-918B-D16B4D66424F}" vid="{9B1B68C5-1665-4FCB-8595-B203B3662C8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2" ma:contentTypeDescription="Create a new document." ma:contentTypeScope="" ma:versionID="0635a23c60cc3de58ab4c1efc88efc6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b2ec4e1d644ed04c8d3fd0ef60d056a4"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element name="HasDigitalSignature" ma:index="34" nillable="true" ma:displayName="Signed electronically" ma:internalName="HasDigitalSignature" ma:readOnly="true">
      <xsd:simpleType>
        <xsd:restriction base="dms:Boolean"/>
      </xsd:simpleType>
    </xsd:element>
    <xsd:element name="DigitalSignatureProvider" ma:index="35" nillable="true" ma:displayName="Signature provider" ma:internalName="DigitalSignatureProvider"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B99ED26-B189-4BA1-99D0-1112D8C2F106}">
  <ds:schemaRefs>
    <ds:schemaRef ds:uri="16c05727-aa75-4e4a-9b5f-8a80a1165891"/>
    <ds:schemaRef ds:uri="230e9df3-be65-4c73-a93b-d1236ebd677e"/>
    <ds:schemaRef ds:uri="71af3243-3dd4-4a8d-8c0d-dd76da1f02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8E339AF-67FC-4BA3-8B2E-038B3ED310D5}">
  <ds:schemaRefs>
    <ds:schemaRef ds:uri="http://schemas.microsoft.com/sharepoint/v3/contenttype/forms"/>
  </ds:schemaRefs>
</ds:datastoreItem>
</file>

<file path=customXml/itemProps3.xml><?xml version="1.0" encoding="utf-8"?>
<ds:datastoreItem xmlns:ds="http://schemas.openxmlformats.org/officeDocument/2006/customXml" ds:itemID="{1CAF6374-A7FD-4717-AFE0-646B462CEB63}">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10</Slides>
  <Notes>1</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Northern lights</vt:lpstr>
      <vt:lpstr>WHAT IS ESSB?</vt:lpstr>
      <vt:lpstr>WHAT IS ESSB?</vt:lpstr>
      <vt:lpstr>DID YOU  KNOW YOU'RE SPLATTERING?</vt:lpstr>
      <vt:lpstr>THE IMD STORY</vt:lpstr>
      <vt:lpstr>IS ESSB LIKE AM?</vt:lpstr>
      <vt:lpstr>WHY NOT JUST USE AM?</vt:lpstr>
      <vt:lpstr>WHY DO ESSB'ers LIKE CHEESE SO MUCH?</vt:lpstr>
      <vt:lpstr>EXAMPLE OF 1.5KW SIGNAL</vt:lpstr>
      <vt:lpstr>HOW DO I GET STARTED ON A BUDGET?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43</cp:revision>
  <dcterms:created xsi:type="dcterms:W3CDTF">2026-08-11T03:36:54Z</dcterms:created>
  <dcterms:modified xsi:type="dcterms:W3CDTF">2026-08-12T00:07:02Z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